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2A9BF-D212-4CCD-B1FC-418CD27B0C3B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CBD8B-F615-4699-AAEA-C323AB45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5108755"/>
            <a:ext cx="8246070" cy="1374346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8246070" cy="1374346"/>
          </a:xfrm>
        </p:spPr>
        <p:txBody>
          <a:bodyPr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144383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2207360"/>
            <a:ext cx="6566314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108755"/>
            <a:ext cx="8246070" cy="7635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6070" cy="61082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492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2014-02-03T07:24:12Z</dcterms:created>
  <dcterms:modified xsi:type="dcterms:W3CDTF">2014-02-03T07:24:27Z</dcterms:modified>
</cp:coreProperties>
</file>