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D846A-2E57-4A7B-A07B-AD3E92104EDD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92EF95-CE27-4E22-B111-EF54031F0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94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345230"/>
            <a:ext cx="824607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2597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6" y="5261460"/>
            <a:ext cx="8246070" cy="45811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597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833015"/>
            <a:ext cx="655808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597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749245"/>
            <a:ext cx="655808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9654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597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18831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597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1818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18831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597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81818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6131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2014-02-01T07:16:22Z</dcterms:created>
  <dcterms:modified xsi:type="dcterms:W3CDTF">2014-02-01T07:16:32Z</dcterms:modified>
</cp:coreProperties>
</file>