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E1D"/>
    <a:srgbClr val="7ABC32"/>
    <a:srgbClr val="2A5A06"/>
    <a:srgbClr val="D68B1C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663C3B-E094-4207-AE13-41B9C0E2BCFB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807EAC-BE0B-4B5B-9705-03C665FE5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876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4803345"/>
            <a:ext cx="7940660" cy="763525"/>
          </a:xfrm>
          <a:effectLst/>
        </p:spPr>
        <p:txBody>
          <a:bodyPr>
            <a:normAutofit/>
          </a:bodyPr>
          <a:lstStyle>
            <a:lvl1pPr algn="ctr">
              <a:defRPr sz="3600">
                <a:solidFill>
                  <a:srgbClr val="FFFF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5566870"/>
            <a:ext cx="7940660" cy="458115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291130"/>
            <a:ext cx="8229600" cy="610820"/>
          </a:xfrm>
          <a:noFill/>
        </p:spPr>
        <p:txBody>
          <a:bodyPr>
            <a:normAutofit/>
          </a:bodyPr>
          <a:lstStyle>
            <a:lvl1pPr algn="l">
              <a:defRPr sz="3600">
                <a:solidFill>
                  <a:srgbClr val="FFFF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2054655"/>
            <a:ext cx="8229600" cy="391880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014" y="374901"/>
            <a:ext cx="6558080" cy="610820"/>
          </a:xfrm>
          <a:noFill/>
        </p:spPr>
        <p:txBody>
          <a:bodyPr>
            <a:normAutofit/>
          </a:bodyPr>
          <a:lstStyle>
            <a:lvl1pPr algn="l">
              <a:defRPr sz="3600">
                <a:solidFill>
                  <a:srgbClr val="FFFF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6015" y="1138425"/>
            <a:ext cx="6558080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291130"/>
            <a:ext cx="8229600" cy="532180"/>
          </a:xfrm>
          <a:noFill/>
        </p:spPr>
        <p:txBody>
          <a:bodyPr>
            <a:normAutofit/>
          </a:bodyPr>
          <a:lstStyle>
            <a:lvl1pPr algn="l">
              <a:defRPr sz="3600">
                <a:solidFill>
                  <a:srgbClr val="FFFF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882907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512770"/>
            <a:ext cx="4040188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1882907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512770"/>
            <a:ext cx="4041775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495362"/>
            <a:ext cx="8229600" cy="458115"/>
          </a:xfrm>
          <a:noFill/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2106182"/>
            <a:ext cx="8229600" cy="3918803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76014" y="527605"/>
            <a:ext cx="6558080" cy="458116"/>
          </a:xfrm>
          <a:noFill/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976015" y="1138425"/>
            <a:ext cx="6558080" cy="4428445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48965" y="1522475"/>
            <a:ext cx="8229600" cy="532180"/>
          </a:xfrm>
          <a:noFill/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613849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2014-02-01T07:14:49Z</dcterms:created>
  <dcterms:modified xsi:type="dcterms:W3CDTF">2014-02-01T07:15:00Z</dcterms:modified>
</cp:coreProperties>
</file>