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7ABC32"/>
    <a:srgbClr val="2A5A06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63C3B-E094-4207-AE13-41B9C0E2BCFB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07EAC-BE0B-4B5B-9705-03C665FE5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87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803345"/>
            <a:ext cx="794066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940660" cy="45811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61082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1"/>
            <a:ext cx="6558080" cy="61082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138425"/>
            <a:ext cx="655808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95362"/>
            <a:ext cx="8229600" cy="458115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106182"/>
            <a:ext cx="8229600" cy="391880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558080" cy="458116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138425"/>
            <a:ext cx="6558080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384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2014-02-01T07:14:49Z</dcterms:created>
  <dcterms:modified xsi:type="dcterms:W3CDTF">2014-02-01T07:15:00Z</dcterms:modified>
</cp:coreProperties>
</file>