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4F3B8E-781A-49B8-B903-A0DFCF22D35A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A3044-D68A-4AD9-9DAE-E67B986363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20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1291130"/>
            <a:ext cx="732984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2207360"/>
            <a:ext cx="7482545" cy="45811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899" y="374900"/>
            <a:ext cx="701619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291130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42479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F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05465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42479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F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05465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5932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2014-02-01T07:15:36Z</dcterms:created>
  <dcterms:modified xsi:type="dcterms:W3CDTF">2014-02-01T07:15:48Z</dcterms:modified>
</cp:coreProperties>
</file>