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64E58C-BCF3-48DA-B56E-9D9D9B31A86F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EA392-39AC-4DC8-A90E-A292E3D77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378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345230"/>
            <a:ext cx="824607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6" y="5261460"/>
            <a:ext cx="8246070" cy="45811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55808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6558080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2558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2014-02-01T07:10:46Z</dcterms:created>
  <dcterms:modified xsi:type="dcterms:W3CDTF">2014-02-01T07:12:34Z</dcterms:modified>
</cp:coreProperties>
</file>