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C32"/>
    <a:srgbClr val="2A5A06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9BBA86-4950-4131-A83E-DEA7FACC4FFB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333005-F95E-41FD-9C05-A30B8BA65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16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3734410"/>
            <a:ext cx="7329840" cy="152705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414165"/>
            <a:ext cx="7329840" cy="45811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7ABC3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610820"/>
          </a:xfrm>
          <a:solidFill>
            <a:srgbClr val="7ABC32"/>
          </a:solidFill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3918803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374901"/>
            <a:ext cx="6558080" cy="610820"/>
          </a:xfrm>
          <a:solidFill>
            <a:srgbClr val="7ABC32"/>
          </a:solidFill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138425"/>
            <a:ext cx="6558080" cy="4275740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22475"/>
            <a:ext cx="8229600" cy="532180"/>
          </a:xfrm>
          <a:solidFill>
            <a:srgbClr val="7ABC32"/>
          </a:solidFill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54654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84517"/>
            <a:ext cx="4040188" cy="303505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54654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84517"/>
            <a:ext cx="4041775" cy="303505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95362"/>
            <a:ext cx="8229600" cy="458115"/>
          </a:xfrm>
          <a:solidFill>
            <a:srgbClr val="7ABC32"/>
          </a:solidFill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</a:rPr>
              <a:t>Slide Title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106182"/>
            <a:ext cx="8229600" cy="3918803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Make Effective Presentations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Using Awesome Backgrounds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Engage your Audience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527605"/>
            <a:ext cx="6558080" cy="458116"/>
          </a:xfrm>
          <a:solidFill>
            <a:srgbClr val="7ABC32"/>
          </a:solidFill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</a:rPr>
              <a:t>Slide Title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138425"/>
            <a:ext cx="6558080" cy="4428445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Make Effective Presentations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Using Awesome Backgrounds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Engage your Audience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1522475"/>
            <a:ext cx="8229600" cy="532180"/>
          </a:xfrm>
          <a:solidFill>
            <a:srgbClr val="7ABC32"/>
          </a:solidFill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</a:rPr>
              <a:t>Slide Title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Feature 1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Feature 2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Feature 3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Feature 1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Feature 2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Feature 3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4400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2014-02-01T07:14:06Z</dcterms:created>
  <dcterms:modified xsi:type="dcterms:W3CDTF">2014-02-01T07:14:18Z</dcterms:modified>
</cp:coreProperties>
</file>