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C32"/>
    <a:srgbClr val="2A5A06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BBA86-4950-4131-A83E-DEA7FACC4FFB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33005-F95E-41FD-9C05-A30B8BA65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1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734410"/>
            <a:ext cx="732984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  <a:solidFill>
            <a:srgbClr val="7ABC3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1"/>
            <a:ext cx="6558080" cy="610820"/>
          </a:xfrm>
          <a:solidFill>
            <a:srgbClr val="7ABC3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138425"/>
            <a:ext cx="6558080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  <a:solidFill>
            <a:srgbClr val="7ABC3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7"/>
            <a:ext cx="404177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95362"/>
            <a:ext cx="8229600" cy="458115"/>
          </a:xfrm>
          <a:solidFill>
            <a:srgbClr val="7ABC32"/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Slide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106182"/>
            <a:ext cx="8229600" cy="3918803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558080" cy="458116"/>
          </a:xfrm>
          <a:solidFill>
            <a:srgbClr val="7ABC32"/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Slide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138425"/>
            <a:ext cx="6558080" cy="4428445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  <a:solidFill>
            <a:srgbClr val="7ABC32"/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Slide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Feature 1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Feature 2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Feature 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Feature 1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Feature 2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Feature 3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400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2014-02-01T07:14:06Z</dcterms:created>
  <dcterms:modified xsi:type="dcterms:W3CDTF">2014-02-01T07:14:18Z</dcterms:modified>
</cp:coreProperties>
</file>