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ABC32"/>
    <a:srgbClr val="2A5A06"/>
    <a:srgbClr val="FF9E1D"/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AD39D0-0747-40D8-B814-16177FFFCE06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AD396A-7465-4EAE-8910-58B972BC66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2028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5195" y="4650640"/>
            <a:ext cx="7329840" cy="859205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rgbClr val="2A5A06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5195" y="5566870"/>
            <a:ext cx="7329840" cy="458115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7ABC3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443835"/>
            <a:ext cx="8229600" cy="45811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2A5A06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2054655"/>
            <a:ext cx="8229600" cy="3918803"/>
          </a:xfrm>
        </p:spPr>
        <p:txBody>
          <a:bodyPr/>
          <a:lstStyle>
            <a:lvl1pPr>
              <a:defRPr sz="2800">
                <a:solidFill>
                  <a:schemeClr val="accent3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3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3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3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3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4" y="374900"/>
            <a:ext cx="655808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7ABC3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5" y="1291130"/>
            <a:ext cx="6558080" cy="4275740"/>
          </a:xfrm>
        </p:spPr>
        <p:txBody>
          <a:bodyPr/>
          <a:lstStyle>
            <a:lvl1pPr>
              <a:defRPr sz="2800">
                <a:solidFill>
                  <a:schemeClr val="accent3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3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3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3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3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91130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882907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7ABC3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512770"/>
            <a:ext cx="4040188" cy="3035058"/>
          </a:xfrm>
        </p:spPr>
        <p:txBody>
          <a:bodyPr/>
          <a:lstStyle>
            <a:lvl1pPr>
              <a:defRPr sz="2400">
                <a:solidFill>
                  <a:schemeClr val="accent3">
                    <a:lumMod val="50000"/>
                  </a:schemeClr>
                </a:solidFill>
              </a:defRPr>
            </a:lvl1pPr>
            <a:lvl2pPr>
              <a:defRPr sz="2000">
                <a:solidFill>
                  <a:schemeClr val="accent3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accent3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accent3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3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882907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7ABC3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512770"/>
            <a:ext cx="4041775" cy="3035058"/>
          </a:xfrm>
        </p:spPr>
        <p:txBody>
          <a:bodyPr/>
          <a:lstStyle>
            <a:lvl1pPr>
              <a:defRPr sz="2400">
                <a:solidFill>
                  <a:schemeClr val="accent3">
                    <a:lumMod val="50000"/>
                  </a:schemeClr>
                </a:solidFill>
              </a:defRPr>
            </a:lvl1pPr>
            <a:lvl2pPr>
              <a:defRPr sz="2000">
                <a:solidFill>
                  <a:schemeClr val="accent3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accent3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accent3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3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712859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2014-02-01T07:11:37Z</dcterms:created>
  <dcterms:modified xsi:type="dcterms:W3CDTF">2014-02-01T07:13:18Z</dcterms:modified>
</cp:coreProperties>
</file>