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D39D0-0747-40D8-B814-16177FFFCE0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D396A-7465-4EAE-8910-58B972BC6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02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8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2014-02-01T07:11:37Z</dcterms:created>
  <dcterms:modified xsi:type="dcterms:W3CDTF">2014-02-01T07:13:18Z</dcterms:modified>
</cp:coreProperties>
</file>