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7D03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AC91F1-AB9B-4E19-B93E-F4D9CD8EB5CD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504E88-5618-4BA9-8BDC-5ECA77CA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996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0" y="403982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4956050"/>
            <a:ext cx="6400800" cy="83545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FFFF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274638"/>
            <a:ext cx="671078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B7D0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443836"/>
            <a:ext cx="6710784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agriculture&amp;utm_content=0028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agriculture&amp;utm_content=0028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agriculture&amp;utm_content=0028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agriculture&amp;utm_content=0028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agriculture&amp;utm_content=0028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0" y="3581705"/>
            <a:ext cx="7772400" cy="1527050"/>
          </a:xfrm>
        </p:spPr>
        <p:txBody>
          <a:bodyPr>
            <a:normAutofit/>
          </a:bodyPr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0" y="663580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0" y="663580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0" y="663580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0" y="663580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6630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137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Presentation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15</cp:revision>
  <dcterms:created xsi:type="dcterms:W3CDTF">2013-08-21T19:17:07Z</dcterms:created>
  <dcterms:modified xsi:type="dcterms:W3CDTF">2013-09-02T19:56:25Z</dcterms:modified>
</cp:coreProperties>
</file>