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22B22-81B2-426B-B13F-917D5E416A9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0819A-7291-4B76-8FE1-C8D3FE5A5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8315" y="4699977"/>
            <a:ext cx="6189785" cy="902677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Lucida Calligraphy" pitchFamily="66" charset="0"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1615" y="5627077"/>
            <a:ext cx="4191000" cy="773723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Lucida Calligraphy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9835" y="148130"/>
            <a:ext cx="730696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71600" y="1443835"/>
            <a:ext cx="7306964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62325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8621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Calligraphy" pitchFamily="66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Lucida Calligraphy" pitchFamily="66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Lucida Calligraphy" pitchFamily="66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Lucida Calligraphy" pitchFamily="66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Lucida Calligraphy" pitchFamily="66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>
              <a:lumMod val="85000"/>
              <a:lumOff val="15000"/>
            </a:schemeClr>
          </a:solidFill>
          <a:latin typeface="Lucida Calligraphy" pitchFamily="66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74-abstract-valentines-light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20074-abstract-valentines-light-ppt-template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20074-abstract-valentines-light-ppt-template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1</cp:revision>
  <dcterms:created xsi:type="dcterms:W3CDTF">2014-02-01T02:39:55Z</dcterms:created>
  <dcterms:modified xsi:type="dcterms:W3CDTF">2014-02-01T02:40:24Z</dcterms:modified>
</cp:coreProperties>
</file>