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22B22-81B2-426B-B13F-917D5E416A93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0819A-7291-4B76-8FE1-C8D3FE5A5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61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68315" y="4699977"/>
            <a:ext cx="6189785" cy="902677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>
                    <a:lumMod val="85000"/>
                    <a:lumOff val="15000"/>
                  </a:schemeClr>
                </a:solidFill>
                <a:latin typeface="Lucida Calligraphy" pitchFamily="66" charset="0"/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1615" y="5627077"/>
            <a:ext cx="4191000" cy="773723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9835" y="148130"/>
            <a:ext cx="7306964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71600" y="1443835"/>
            <a:ext cx="7306964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62325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86213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>
              <a:lumMod val="85000"/>
              <a:lumOff val="1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Lucida Calligraphy" pitchFamily="66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Lucida Calligraphy" pitchFamily="66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85000"/>
              <a:lumOff val="15000"/>
            </a:schemeClr>
          </a:solidFill>
          <a:latin typeface="Lucida Calligraphy" pitchFamily="66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Lucida Calligraphy" pitchFamily="66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>
              <a:lumMod val="85000"/>
              <a:lumOff val="15000"/>
            </a:schemeClr>
          </a:solidFill>
          <a:latin typeface="Lucida Calligraphy" pitchFamily="66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>
              <a:lumMod val="85000"/>
              <a:lumOff val="15000"/>
            </a:schemeClr>
          </a:solidFill>
          <a:latin typeface="Lucida Calligraphy" pitchFamily="66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/>
              <a:t>Feature 4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You can download this template from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Follow us on Twitter</a:t>
            </a:r>
            <a:endParaRPr lang="en-US" sz="160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>
                <a:solidFill>
                  <a:schemeClr val="bg1"/>
                </a:solidFill>
                <a:hlinkClick r:id="rId3"/>
              </a:rPr>
              <a:t>@ppttemplatenet</a:t>
            </a:r>
            <a:r>
              <a:rPr lang="en-US" sz="160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</p:sld>
</file>

<file path=ppt/theme/theme1.xml><?xml version="1.0" encoding="utf-8"?>
<a:theme xmlns:a="http://schemas.openxmlformats.org/drawingml/2006/main" name="20074-abstract-valentines-light-pp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20074-abstract-valentines-light-ppt-template</Template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20074-abstract-valentines-light-ppt-template</vt:lpstr>
      <vt:lpstr>Presentation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Julian</dc:creator>
  <cp:lastModifiedBy>Julian</cp:lastModifiedBy>
  <cp:revision>1</cp:revision>
  <dcterms:created xsi:type="dcterms:W3CDTF">2014-02-01T02:39:55Z</dcterms:created>
  <dcterms:modified xsi:type="dcterms:W3CDTF">2014-02-01T02:40:24Z</dcterms:modified>
</cp:coreProperties>
</file>