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22B22-81B2-426B-B13F-917D5E416A93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0819A-7291-4B76-8FE1-C8D3FE5A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142999"/>
            <a:ext cx="5867400" cy="902677"/>
          </a:xfrm>
        </p:spPr>
        <p:txBody>
          <a:bodyPr>
            <a:noAutofit/>
          </a:bodyPr>
          <a:lstStyle>
            <a:lvl1pPr algn="ctr">
              <a:defRPr sz="4400" baseline="0"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222500"/>
            <a:ext cx="4191000" cy="52070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45" y="2405804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31532"/>
            <a:ext cx="73152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2027237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623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621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Calligraphy" pitchFamily="66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Happy</a:t>
            </a:r>
            <a:br>
              <a:rPr lang="en-US" dirty="0" smtClean="0"/>
            </a:br>
            <a:r>
              <a:rPr lang="en-US" dirty="0" smtClean="0"/>
              <a:t>Valentines Day!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PPTTemplate.net</a:t>
            </a:r>
            <a:endParaRPr lang="en-US" sz="2400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75-valent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20075-valentine</Template>
  <TotalTime>0</TotalTime>
  <Words>65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20075-valentine</vt:lpstr>
      <vt:lpstr>Happy Valentines Day!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Valentines Day!</dc:title>
  <dc:creator>Lemuel Conde</dc:creator>
  <cp:lastModifiedBy>Julian</cp:lastModifiedBy>
  <cp:revision>2</cp:revision>
  <dcterms:created xsi:type="dcterms:W3CDTF">2014-01-12T12:18:22Z</dcterms:created>
  <dcterms:modified xsi:type="dcterms:W3CDTF">2014-02-01T02:37:14Z</dcterms:modified>
</cp:coreProperties>
</file>