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orange&amp;utm_content=0050&amp;utm_campaign=ppt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16764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5400" y="27432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245" y="2405804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46435" y="148130"/>
            <a:ext cx="784036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443835"/>
            <a:ext cx="7840364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100387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41-iphone-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20041-iphone-ppt-template</Template>
  <TotalTime>5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20041-iphone-ppt-template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5</cp:revision>
  <dcterms:created xsi:type="dcterms:W3CDTF">2014-01-21T04:35:43Z</dcterms:created>
  <dcterms:modified xsi:type="dcterms:W3CDTF">2014-02-01T02:31:10Z</dcterms:modified>
</cp:coreProperties>
</file>