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25900" y="2438400"/>
            <a:ext cx="5105400" cy="1066800"/>
          </a:xfrm>
        </p:spPr>
        <p:txBody>
          <a:bodyPr>
            <a:normAutofit/>
          </a:bodyPr>
          <a:lstStyle>
            <a:lvl1pPr algn="ctr">
              <a:defRPr sz="44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02100" y="3505200"/>
            <a:ext cx="4953000" cy="914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80772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3836"/>
            <a:ext cx="8077200" cy="4728364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85000"/>
              <a:lumOff val="1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772675" y="2973020"/>
            <a:ext cx="5105400" cy="1066800"/>
          </a:xfrm>
        </p:spPr>
        <p:txBody>
          <a:bodyPr/>
          <a:lstStyle/>
          <a:p>
            <a:r>
              <a:rPr lang="en-US" smtClean="0"/>
              <a:t>Super Bowl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61855" y="374900"/>
            <a:ext cx="4953000" cy="914400"/>
          </a:xfrm>
        </p:spPr>
        <p:txBody>
          <a:bodyPr/>
          <a:lstStyle/>
          <a:p>
            <a:r>
              <a:rPr lang="en-US" dirty="0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5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76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/>
              <a:t>Feature 4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5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You can download this template from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Follow us on Twitter</a:t>
            </a:r>
            <a:endParaRPr lang="en-US" sz="160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>
                <a:solidFill>
                  <a:schemeClr val="bg1"/>
                </a:solidFill>
                <a:hlinkClick r:id="rId3"/>
              </a:rPr>
              <a:t>@ppttemplatenet</a:t>
            </a:r>
            <a:r>
              <a:rPr lang="en-US" sz="160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</p:sld>
</file>

<file path=ppt/theme/theme1.xml><?xml version="1.0" encoding="utf-8"?>
<a:theme xmlns:a="http://schemas.openxmlformats.org/drawingml/2006/main" name="20029-nf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20029-nfl</Template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20029-nfl</vt:lpstr>
      <vt:lpstr>Super Bowl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 Bowl</dc:title>
  <dc:creator>Julian</dc:creator>
  <cp:lastModifiedBy>Julian</cp:lastModifiedBy>
  <cp:revision>1</cp:revision>
  <dcterms:created xsi:type="dcterms:W3CDTF">2014-02-01T00:27:28Z</dcterms:created>
  <dcterms:modified xsi:type="dcterms:W3CDTF">2014-02-01T00:28:15Z</dcterms:modified>
</cp:coreProperties>
</file>