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25900" y="2438400"/>
            <a:ext cx="5105400" cy="1066800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2100" y="3505200"/>
            <a:ext cx="49530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0772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3836"/>
            <a:ext cx="8077200" cy="4728364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72675" y="2973020"/>
            <a:ext cx="5105400" cy="1066800"/>
          </a:xfrm>
        </p:spPr>
        <p:txBody>
          <a:bodyPr/>
          <a:lstStyle/>
          <a:p>
            <a:r>
              <a:rPr lang="en-US" smtClean="0"/>
              <a:t>Super Bowl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61855" y="374900"/>
            <a:ext cx="4953000" cy="914400"/>
          </a:xfrm>
        </p:spPr>
        <p:txBody>
          <a:bodyPr/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29-nf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20029-nfl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20029-nfl</vt:lpstr>
      <vt:lpstr>Super Bowl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Bowl</dc:title>
  <dc:creator>Julian</dc:creator>
  <cp:lastModifiedBy>Julian</cp:lastModifiedBy>
  <cp:revision>1</cp:revision>
  <dcterms:created xsi:type="dcterms:W3CDTF">2014-02-01T00:27:28Z</dcterms:created>
  <dcterms:modified xsi:type="dcterms:W3CDTF">2014-02-01T00:28:15Z</dcterms:modified>
</cp:coreProperties>
</file>