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orange&amp;utm_content=0050&amp;utm_campaign=ppt" TargetMode="Externa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47800" y="2743200"/>
            <a:ext cx="62230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2800" y="3810000"/>
            <a:ext cx="4953000" cy="914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2245" y="2405804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762823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7628235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Wengchucon\Desktop\bmw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360" y="180110"/>
            <a:ext cx="1692275" cy="1684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Wengchucon\Desktop\bmw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348" y="6072415"/>
            <a:ext cx="761304" cy="75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7397500" cy="1143000"/>
          </a:xfrm>
        </p:spPr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457200" y="1443836"/>
            <a:ext cx="7397500" cy="4829964"/>
          </a:xfrm>
        </p:spPr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76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Wengchucon\Desktop\bmw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3418" y="3050062"/>
            <a:ext cx="761304" cy="75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/>
              <a:t>Feature 4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Wengchucon\Desktop\bmw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348" y="6072415"/>
            <a:ext cx="761304" cy="75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You can download this template from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Follow us on Twitter</a:t>
            </a:r>
            <a:endParaRPr lang="en-US" sz="16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>
                <a:solidFill>
                  <a:schemeClr val="bg1"/>
                </a:solidFill>
                <a:hlinkClick r:id="rId3"/>
              </a:rPr>
              <a:t>@ppttemplatenet</a:t>
            </a:r>
            <a:r>
              <a:rPr lang="en-US" sz="16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</p:sld>
</file>

<file path=ppt/theme/theme1.xml><?xml version="1.0" encoding="utf-8"?>
<a:theme xmlns:a="http://schemas.openxmlformats.org/drawingml/2006/main" name="20032-bmw-with-logo-ppt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20032-bmw-with-logo-ppt-template</Template>
  <TotalTime>1391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20032-bmw-with-logo-ppt-template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Julian</dc:creator>
  <cp:lastModifiedBy>Julian</cp:lastModifiedBy>
  <cp:revision>1</cp:revision>
  <dcterms:created xsi:type="dcterms:W3CDTF">2014-01-30T19:09:42Z</dcterms:created>
  <dcterms:modified xsi:type="dcterms:W3CDTF">2014-01-31T18:21:01Z</dcterms:modified>
</cp:coreProperties>
</file>