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27432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38100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5" y="2405804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762823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7628235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Wengchucon\Desktop\bm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60" y="180110"/>
            <a:ext cx="1692275" cy="168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bm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348" y="6072415"/>
            <a:ext cx="761304" cy="7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7397500" cy="1143000"/>
          </a:xfrm>
        </p:spPr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443836"/>
            <a:ext cx="7397500" cy="4829964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bm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8" y="3050062"/>
            <a:ext cx="761304" cy="7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bm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348" y="6072415"/>
            <a:ext cx="761304" cy="7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32-bmw-with-logo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20032-bmw-with-logo-ppt-template</Template>
  <TotalTime>1391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20032-bmw-with-logo-ppt-template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1</cp:revision>
  <dcterms:created xsi:type="dcterms:W3CDTF">2014-01-30T19:09:42Z</dcterms:created>
  <dcterms:modified xsi:type="dcterms:W3CDTF">2014-01-31T18:21:01Z</dcterms:modified>
</cp:coreProperties>
</file>