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orange&amp;utm_content=0050&amp;utm_campaign=ppt" TargetMode="Externa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47800" y="2743200"/>
            <a:ext cx="62230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82800" y="3810000"/>
            <a:ext cx="49530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245" y="2405804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762823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7628235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ppttemplatenet" TargetMode="External"/><Relationship Id="rId2" Type="http://schemas.openxmlformats.org/officeDocument/2006/relationships/hyperlink" Target="http://ppttemplate.net/?utm_source=ppt&amp;utm_medium=link&amp;utm_term=basic&amp;utm_content=lastslide&amp;utm_campaign=ppt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hyperlink" Target="http://ppttemplate.net/?utm_source=ppt&amp;utm_medium=logo&amp;utm_term=orange&amp;utm_content=0050&amp;utm_campaign=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PPTTemplate.net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81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Wengchucon\Desktop\bmw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60" y="180110"/>
            <a:ext cx="1692275" cy="168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5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5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Wengchucon\Desktop\bmw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348" y="6072415"/>
            <a:ext cx="761304" cy="75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7397500" cy="1143000"/>
          </a:xfrm>
        </p:spPr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457200" y="1443836"/>
            <a:ext cx="7397500" cy="4829964"/>
          </a:xfrm>
        </p:spPr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7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76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Wengchucon\Desktop\bmw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418" y="3050062"/>
            <a:ext cx="761304" cy="75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/>
              <a:t>Feature 4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5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Wengchucon\Desktop\bmw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348" y="6072415"/>
            <a:ext cx="761304" cy="75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50000">
              <a:schemeClr val="accent1"/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228600" y="3581705"/>
            <a:ext cx="8771845" cy="1902255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182880" rIns="91440" bIns="18288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1600" smtClean="0">
                <a:solidFill>
                  <a:schemeClr val="bg1"/>
                </a:solidFill>
              </a:rPr>
              <a:t>You can download this template from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schemeClr val="bg1"/>
                </a:solidFill>
                <a:hlinkClick r:id="rId2"/>
              </a:rPr>
              <a:t>pptTemplate.net</a:t>
            </a:r>
            <a:endParaRPr lang="en-US" sz="240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endParaRPr lang="en-US" sz="240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schemeClr val="bg1"/>
                </a:solidFill>
              </a:rPr>
              <a:t>Follow us on Twitter</a:t>
            </a:r>
            <a:endParaRPr lang="en-US" sz="16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600">
                <a:solidFill>
                  <a:schemeClr val="bg1"/>
                </a:solidFill>
                <a:hlinkClick r:id="rId3"/>
              </a:rPr>
              <a:t>@ppttemplatenet</a:t>
            </a:r>
            <a:r>
              <a:rPr lang="en-US" sz="160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-3629" y="2207360"/>
            <a:ext cx="9144000" cy="1040914"/>
            <a:chOff x="-3629" y="2998906"/>
            <a:chExt cx="9144000" cy="1040914"/>
          </a:xfrm>
        </p:grpSpPr>
        <p:sp>
          <p:nvSpPr>
            <p:cNvPr id="8" name="Rectangle 7"/>
            <p:cNvSpPr/>
            <p:nvPr/>
          </p:nvSpPr>
          <p:spPr>
            <a:xfrm>
              <a:off x="-3629" y="3041313"/>
              <a:ext cx="9144000" cy="956100"/>
            </a:xfrm>
            <a:prstGeom prst="rect">
              <a:avLst/>
            </a:prstGeom>
            <a:gradFill flip="none" rotWithShape="1">
              <a:gsLst>
                <a:gs pos="71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57200" y="2998906"/>
              <a:ext cx="853973" cy="1040914"/>
              <a:chOff x="6522100" y="381000"/>
              <a:chExt cx="1250303" cy="1524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769503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1" name="Isosceles Triangle 10"/>
              <p:cNvSpPr/>
              <p:nvPr userDrawn="1"/>
            </p:nvSpPr>
            <p:spPr>
              <a:xfrm flipV="1">
                <a:off x="6550567" y="381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2" name="Freeform 11"/>
              <p:cNvSpPr/>
              <p:nvPr userDrawn="1"/>
            </p:nvSpPr>
            <p:spPr>
              <a:xfrm flipH="1">
                <a:off x="652210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3" name="Freeform 12"/>
              <p:cNvSpPr/>
              <p:nvPr userDrawn="1"/>
            </p:nvSpPr>
            <p:spPr>
              <a:xfrm flipV="1">
                <a:off x="7695033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4" name="Freeform 13"/>
              <p:cNvSpPr/>
              <p:nvPr userDrawn="1"/>
            </p:nvSpPr>
            <p:spPr>
              <a:xfrm flipH="1" flipV="1">
                <a:off x="6522100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5" name="Isosceles Triangle 14"/>
              <p:cNvSpPr/>
              <p:nvPr userDrawn="1"/>
            </p:nvSpPr>
            <p:spPr>
              <a:xfrm>
                <a:off x="6550567" y="1143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16200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</p:grpSp>
        <p:pic>
          <p:nvPicPr>
            <p:cNvPr id="16" name="Picture 2" descr="E:\cloud\drive\websites\ppttemplate\ppt\logo-ppttemplate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2245" y="3197350"/>
              <a:ext cx="3314701" cy="7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</p:sld>
</file>

<file path=ppt/theme/theme1.xml><?xml version="1.0" encoding="utf-8"?>
<a:theme xmlns:a="http://schemas.openxmlformats.org/drawingml/2006/main" name="20032-bmw-with-logo-pp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20032-bmw-with-logo-ppt-template</Template>
  <TotalTime>1391</TotalTime>
  <Words>66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20032-bmw-with-logo-ppt-template</vt:lpstr>
      <vt:lpstr>Presentation Title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Julian</dc:creator>
  <cp:lastModifiedBy>Julian</cp:lastModifiedBy>
  <cp:revision>1</cp:revision>
  <dcterms:created xsi:type="dcterms:W3CDTF">2014-01-30T19:09:42Z</dcterms:created>
  <dcterms:modified xsi:type="dcterms:W3CDTF">2014-01-31T18:21:01Z</dcterms:modified>
</cp:coreProperties>
</file>