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9A3E1-FA47-406D-9ACA-3D42C8B0DD79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5837E-36B6-4D64-9E25-0BDBDFC87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77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3123590"/>
            <a:ext cx="7329840" cy="1832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0" y="1596540"/>
            <a:ext cx="7482545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90" y="833016"/>
            <a:ext cx="748254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89" y="1648067"/>
            <a:ext cx="7466075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490" y="83301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596540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9785" y="833015"/>
            <a:ext cx="59554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784" y="1730202"/>
            <a:ext cx="358207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9784" y="2360065"/>
            <a:ext cx="3582073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47790" y="1730202"/>
            <a:ext cx="3583480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47790" y="2360065"/>
            <a:ext cx="3583480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4272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2014-01-31T06:59:51Z</dcterms:created>
  <dcterms:modified xsi:type="dcterms:W3CDTF">2014-01-31T07:00:03Z</dcterms:modified>
</cp:coreProperties>
</file>