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60"/>
  </p:normalViewPr>
  <p:slideViewPr>
    <p:cSldViewPr>
      <p:cViewPr varScale="1">
        <p:scale>
          <a:sx n="83" d="100"/>
          <a:sy n="83" d="100"/>
        </p:scale>
        <p:origin x="-14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7800" y="533400"/>
            <a:ext cx="62230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16002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262" y="2952702"/>
            <a:ext cx="2753655" cy="59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003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002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PPTTemplate.net</a:t>
            </a:r>
            <a:endParaRPr lang="en-US" sz="3200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7397500" cy="1143000"/>
          </a:xfrm>
        </p:spPr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457200" y="1443836"/>
            <a:ext cx="7397500" cy="4829964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41-iphone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20041-iphone-ppt-template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20041-iphone-ppt-template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2</cp:revision>
  <dcterms:created xsi:type="dcterms:W3CDTF">2014-01-30T16:23:17Z</dcterms:created>
  <dcterms:modified xsi:type="dcterms:W3CDTF">2014-01-30T16:24:10Z</dcterms:modified>
</cp:coreProperties>
</file>