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 varScale="1">
        <p:scale>
          <a:sx n="83" d="100"/>
          <a:sy n="83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533400"/>
            <a:ext cx="62230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1600200"/>
            <a:ext cx="49530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262" y="2952702"/>
            <a:ext cx="2753655" cy="59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003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002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PPTTemplate.net</a:t>
            </a:r>
            <a:endParaRPr lang="en-US" sz="3200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7397500" cy="1143000"/>
          </a:xfrm>
        </p:spPr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443836"/>
            <a:ext cx="7397500" cy="4829964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41-iphone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20041-iphone-ppt-template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20041-iphone-ppt-template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Julian</dc:creator>
  <cp:lastModifiedBy>Julian</cp:lastModifiedBy>
  <cp:revision>2</cp:revision>
  <dcterms:created xsi:type="dcterms:W3CDTF">2014-01-30T16:23:17Z</dcterms:created>
  <dcterms:modified xsi:type="dcterms:W3CDTF">2014-01-30T16:24:10Z</dcterms:modified>
</cp:coreProperties>
</file>