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8300" y="4965699"/>
            <a:ext cx="5867400" cy="902677"/>
          </a:xfrm>
        </p:spPr>
        <p:txBody>
          <a:bodyPr>
            <a:noAutofit/>
          </a:bodyPr>
          <a:lstStyle>
            <a:lvl1pPr algn="ctr">
              <a:defRPr sz="4400" baseline="0"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918200"/>
            <a:ext cx="4191000" cy="5207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77" y="3118091"/>
            <a:ext cx="2503323" cy="5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732"/>
            <a:ext cx="7086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5437"/>
            <a:ext cx="8229600" cy="4652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2234" y="148130"/>
            <a:ext cx="715456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9" y="1443835"/>
            <a:ext cx="7154565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292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290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7086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5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5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5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355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57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Calligraphy" pitchFamily="66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Lucida Calligraphy" pitchFamily="66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Lucida Calligraphy" pitchFamily="66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Lucida Calligraphy" pitchFamily="66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Lucida Calligraphy" pitchFamily="66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Lucida Calligraphy" pitchFamily="66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pttemplatenet" TargetMode="External"/><Relationship Id="rId2" Type="http://schemas.openxmlformats.org/officeDocument/2006/relationships/hyperlink" Target="http://ppttemplate.net/?utm_source=ppt&amp;utm_medium=link&amp;utm_term=basic&amp;utm_content=lastslide&amp;utm_campaign=ppt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://ppttemplate.net/?utm_source=ppt&amp;utm_medium=logo&amp;utm_term=orange&amp;utm_content=0050&amp;utm_campaign=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5699"/>
            <a:ext cx="9144000" cy="902677"/>
          </a:xfrm>
        </p:spPr>
        <p:txBody>
          <a:bodyPr/>
          <a:lstStyle/>
          <a:p>
            <a:r>
              <a:rPr lang="en-US" dirty="0" smtClean="0"/>
              <a:t>Edit Anniversary Number!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PPTTemplate.net</a:t>
            </a:r>
            <a:endParaRPr lang="en-US" sz="2400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5516" y="1015284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87237" y="35254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2019" y="548370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 smtClean="0"/>
              <a:t>Feature 4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 smtClean="0"/>
              <a:t>Feature 4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87237" y="35254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3581705"/>
            <a:ext cx="8771845" cy="1902255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182880" rIns="91440" bIns="18288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You can download this template from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schemeClr val="bg1"/>
                </a:solidFill>
                <a:hlinkClick r:id="rId2"/>
              </a:rPr>
              <a:t>pptTemplate.net</a:t>
            </a: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Follow us on Twitter</a:t>
            </a:r>
            <a:endParaRPr lang="en-US" sz="16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  <a:hlinkClick r:id="rId3"/>
              </a:rPr>
              <a:t>@ppttemplatenet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3629" y="2207360"/>
            <a:ext cx="9144000" cy="1040914"/>
            <a:chOff x="-3629" y="2998906"/>
            <a:chExt cx="9144000" cy="1040914"/>
          </a:xfrm>
        </p:grpSpPr>
        <p:sp>
          <p:nvSpPr>
            <p:cNvPr id="8" name="Rectangle 7"/>
            <p:cNvSpPr/>
            <p:nvPr/>
          </p:nvSpPr>
          <p:spPr>
            <a:xfrm>
              <a:off x="-3629" y="3041313"/>
              <a:ext cx="9144000" cy="956100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7200" y="2998906"/>
              <a:ext cx="853973" cy="1040914"/>
              <a:chOff x="6522100" y="381000"/>
              <a:chExt cx="1250303" cy="1524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769503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flipV="1">
                <a:off x="6550567" y="381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 flipH="1">
                <a:off x="652210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 flipV="1">
                <a:off x="7695033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 flipH="1" flipV="1">
                <a:off x="6522100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>
                <a:off x="6550567" y="1143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  <p:pic>
          <p:nvPicPr>
            <p:cNvPr id="16" name="Picture 2" descr="E:\cloud\drive\websites\ppttemplate\ppt\logo-ppttemplat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45" y="3197350"/>
              <a:ext cx="3314701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3-green-christmas-box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20083-green-christmas-box-ppt-template</Template>
  <TotalTime>8</TotalTime>
  <Words>72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20083-green-christmas-box-ppt-template</vt:lpstr>
      <vt:lpstr>Edit Anniversary Number!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Anniversary Number!</dc:title>
  <dc:creator>Lemuel Conde</dc:creator>
  <cp:lastModifiedBy>Julian</cp:lastModifiedBy>
  <cp:revision>3</cp:revision>
  <dcterms:created xsi:type="dcterms:W3CDTF">2014-01-18T01:10:58Z</dcterms:created>
  <dcterms:modified xsi:type="dcterms:W3CDTF">2014-01-30T15:25:09Z</dcterms:modified>
</cp:coreProperties>
</file>