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  <a:srgbClr val="FFF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A1D703-6E1E-4110-8E98-407CD5C44722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D8B2F-DEA1-49EC-ADE3-D878B7FDF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02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72595" y="680310"/>
            <a:ext cx="7772400" cy="183246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6940" y="4192525"/>
            <a:ext cx="6400800" cy="129357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949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C9B00"/>
                </a:solidFill>
                <a:effectLst>
                  <a:outerShdw blurRad="50800" dist="38100" dir="2700000" algn="tl" rotWithShape="0">
                    <a:schemeClr val="bg1">
                      <a:alpha val="60000"/>
                    </a:scheme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4655"/>
            <a:ext cx="8229600" cy="427574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274638"/>
            <a:ext cx="6710784" cy="1143000"/>
          </a:xfrm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r="2700000" algn="tl" rotWithShape="0">
                    <a:schemeClr val="bg1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6"/>
            <a:ext cx="6710784" cy="427574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9490"/>
            <a:ext cx="8229600" cy="1143000"/>
          </a:xfrm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CC9B00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195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31812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0195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31812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horses&amp;utm_content=0027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horses&amp;utm_content=0027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horses&amp;utm_content=0027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horses&amp;utm_content=0027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horses&amp;utm_content=0027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/>
              <a:t>pptTemplate.net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4803345"/>
            <a:ext cx="6400800" cy="1293570"/>
          </a:xfrm>
        </p:spPr>
        <p:txBody>
          <a:bodyPr/>
          <a:lstStyle/>
          <a:p>
            <a:r>
              <a:rPr lang="en-US" smtClean="0">
                <a:solidFill>
                  <a:srgbClr val="FFF4C5"/>
                </a:solidFill>
              </a:rPr>
              <a:t>Your Subtitle Here</a:t>
            </a:r>
            <a:endParaRPr lang="en-US" dirty="0">
              <a:solidFill>
                <a:srgbClr val="FFF4C5"/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877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877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55877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877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9784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138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pptTemplate.net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16</cp:revision>
  <dcterms:created xsi:type="dcterms:W3CDTF">2013-08-21T19:17:07Z</dcterms:created>
  <dcterms:modified xsi:type="dcterms:W3CDTF">2013-08-26T17:07:53Z</dcterms:modified>
</cp:coreProperties>
</file>