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B00"/>
    <a:srgbClr val="FFF4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A1D703-6E1E-4110-8E98-407CD5C44722}" type="datetimeFigureOut">
              <a:rPr lang="en-US" smtClean="0"/>
              <a:t>8/26/2013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CD8B2F-DEA1-49EC-ADE3-D878B7FDF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02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072595" y="680310"/>
            <a:ext cx="7772400" cy="183246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6940" y="4192525"/>
            <a:ext cx="6400800" cy="1293570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6949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CC9B00"/>
                </a:solidFill>
                <a:effectLst>
                  <a:outerShdw blurRad="50800" dist="38100" dir="2700000" algn="tl" rotWithShape="0">
                    <a:schemeClr val="bg1">
                      <a:alpha val="60000"/>
                    </a:scheme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4655"/>
            <a:ext cx="8229600" cy="4275740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015" y="274638"/>
            <a:ext cx="6710784" cy="1143000"/>
          </a:xfrm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r="2700000" algn="tl" rotWithShape="0">
                    <a:schemeClr val="bg1">
                      <a:alpha val="40000"/>
                    </a:scheme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6015" y="1443836"/>
            <a:ext cx="6710784" cy="4275740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69490"/>
            <a:ext cx="8229600" cy="1143000"/>
          </a:xfrm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rgbClr val="CC9B00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01950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531812"/>
            <a:ext cx="4040188" cy="3798583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901950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31812"/>
            <a:ext cx="4041775" cy="3798583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8/26/2013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8/26/2013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8/26/2013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8/26/2013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horses&amp;utm_content=0027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horses&amp;utm_content=0027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horses&amp;utm_content=0027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horses&amp;utm_content=0027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horses&amp;utm_content=0027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smtClean="0"/>
              <a:t>pptTemplate.net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4130" y="4803345"/>
            <a:ext cx="6400800" cy="1293570"/>
          </a:xfrm>
        </p:spPr>
        <p:txBody>
          <a:bodyPr/>
          <a:lstStyle/>
          <a:p>
            <a:r>
              <a:rPr lang="en-US" smtClean="0">
                <a:solidFill>
                  <a:srgbClr val="FFF4C5"/>
                </a:solidFill>
              </a:rPr>
              <a:t>Your Subtitle Here</a:t>
            </a:r>
            <a:endParaRPr lang="en-US" dirty="0">
              <a:solidFill>
                <a:srgbClr val="FFF4C5"/>
              </a:solidFill>
            </a:endParaRPr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58770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58770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6181" y="6558770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58770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715000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697842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138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pptTemplate.net</vt:lpstr>
      <vt:lpstr>Slide Title</vt:lpstr>
      <vt:lpstr>Slide Title</vt:lpstr>
      <vt:lpstr>Slide Title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Julian</cp:lastModifiedBy>
  <cp:revision>16</cp:revision>
  <dcterms:created xsi:type="dcterms:W3CDTF">2013-08-21T19:17:07Z</dcterms:created>
  <dcterms:modified xsi:type="dcterms:W3CDTF">2013-08-26T17:07:53Z</dcterms:modified>
</cp:coreProperties>
</file>