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1D246-AC13-4275-AFEF-BF31FB5798A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D0070-320E-4EFC-8228-025F9EEC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2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833014"/>
            <a:ext cx="824607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59654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8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3906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2014-01-28T05:56:00Z</dcterms:created>
  <dcterms:modified xsi:type="dcterms:W3CDTF">2014-01-28T05:56:11Z</dcterms:modified>
</cp:coreProperties>
</file>