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2C0"/>
    <a:srgbClr val="F2A3FF"/>
    <a:srgbClr val="D300F6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35835-FF8B-4124-BDED-6D30283DF1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4C652-5B9F-4774-8CE9-3ADF08B4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9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956050"/>
            <a:ext cx="8246070" cy="1317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3581705"/>
            <a:ext cx="794066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2A3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402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1443836"/>
            <a:ext cx="687172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402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2054655"/>
            <a:ext cx="687172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39"/>
            <a:ext cx="8229600" cy="45811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402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402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402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68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2014-01-28T05:48:48Z</dcterms:created>
  <dcterms:modified xsi:type="dcterms:W3CDTF">2014-01-28T05:48:58Z</dcterms:modified>
</cp:coreProperties>
</file>