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02C0"/>
    <a:srgbClr val="F2A3FF"/>
    <a:srgbClr val="D300F6"/>
    <a:srgbClr val="2597FF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35835-FF8B-4124-BDED-6D30283DF172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C4C652-5B9F-4774-8CE9-3ADF08B40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94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4956050"/>
            <a:ext cx="8246070" cy="13173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7080" y="3581705"/>
            <a:ext cx="7940660" cy="106893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2A3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</a:t>
            </a:r>
          </a:p>
          <a:p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96540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402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391880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899" y="1443836"/>
            <a:ext cx="687172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402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900" y="2054655"/>
            <a:ext cx="6871725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96539"/>
            <a:ext cx="8229600" cy="458116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402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54654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402C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84517"/>
            <a:ext cx="4040188" cy="303505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54654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402C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84517"/>
            <a:ext cx="4041775" cy="303505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</a:t>
            </a:r>
          </a:p>
          <a:p>
            <a:r>
              <a:rPr lang="en-US" dirty="0" smtClean="0"/>
              <a:t>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3680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2014-01-28T05:48:48Z</dcterms:created>
  <dcterms:modified xsi:type="dcterms:W3CDTF">2014-01-28T05:48:58Z</dcterms:modified>
</cp:coreProperties>
</file>