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97FF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0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9685F-5DDB-4A58-80B9-2132335245CF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EB6C56-B610-4BB3-846E-04F175B76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9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59785" y="3887115"/>
            <a:ext cx="8246070" cy="13173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9785" y="5261460"/>
            <a:ext cx="7940660" cy="106893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3918803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4" y="527605"/>
            <a:ext cx="687172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5" y="1443835"/>
            <a:ext cx="6871725" cy="4275740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18831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18180"/>
            <a:ext cx="4040188" cy="3035058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18831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818180"/>
            <a:ext cx="4041775" cy="3035058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9320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2014-01-28T05:48:04Z</dcterms:created>
  <dcterms:modified xsi:type="dcterms:W3CDTF">2014-01-28T05:48:09Z</dcterms:modified>
</cp:coreProperties>
</file>