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0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9685F-5DDB-4A58-80B9-2132335245CF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B6C56-B610-4BB3-846E-04F175B76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9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3887115"/>
            <a:ext cx="8246070" cy="13173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785" y="5261460"/>
            <a:ext cx="7940660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4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32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2014-01-28T05:48:04Z</dcterms:created>
  <dcterms:modified xsi:type="dcterms:W3CDTF">2014-01-28T05:48:09Z</dcterms:modified>
</cp:coreProperties>
</file>