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"/>
  </p:notesMasterIdLst>
  <p:sldIdLst>
    <p:sldId id="256" r:id="rId3"/>
    <p:sldId id="263" r:id="rId4"/>
    <p:sldId id="264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0000"/>
    <a:srgbClr val="8A0000"/>
    <a:srgbClr val="F43A3A"/>
    <a:srgbClr val="69FFFF"/>
    <a:srgbClr val="01FFFF"/>
    <a:srgbClr val="00E7E2"/>
    <a:srgbClr val="27C1BD"/>
    <a:srgbClr val="1FC9C5"/>
    <a:srgbClr val="19D9FF"/>
    <a:srgbClr val="0070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75047" autoAdjust="0"/>
  </p:normalViewPr>
  <p:slideViewPr>
    <p:cSldViewPr>
      <p:cViewPr varScale="1">
        <p:scale>
          <a:sx n="88" d="100"/>
          <a:sy n="88" d="100"/>
        </p:scale>
        <p:origin x="-130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74DC1-BFE4-418F-8548-0C0A9CDC0734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383B42-C3F3-42D5-9AD8-0645E9457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980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BD59-33DC-4ED6-A055-CC017507EB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3887-50C4-4BF5-92E6-BC00216F1C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515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BD59-33DC-4ED6-A055-CC017507EB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3887-50C4-4BF5-92E6-BC00216F1C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924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BD59-33DC-4ED6-A055-CC017507EB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3887-50C4-4BF5-92E6-BC00216F1C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784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>
          <a:gsLst>
            <a:gs pos="0">
              <a:schemeClr val="bg1">
                <a:lumMod val="85000"/>
              </a:schemeClr>
            </a:gs>
            <a:gs pos="100000">
              <a:schemeClr val="bg1">
                <a:lumMod val="6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9800"/>
            <a:ext cx="7772400" cy="822326"/>
          </a:xfrm>
        </p:spPr>
        <p:txBody>
          <a:bodyPr>
            <a:normAutofit/>
          </a:bodyPr>
          <a:lstStyle>
            <a:lvl1pPr algn="l">
              <a:defRPr sz="4800" b="0"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032126"/>
            <a:ext cx="6400800" cy="6858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147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300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9246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77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8948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8818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9247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49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BD59-33DC-4ED6-A055-CC017507EB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3887-50C4-4BF5-92E6-BC00216F1C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5158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9925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498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908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BD59-33DC-4ED6-A055-CC017507EB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3887-50C4-4BF5-92E6-BC00216F1C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22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BD59-33DC-4ED6-A055-CC017507EB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3887-50C4-4BF5-92E6-BC00216F1C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290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BD59-33DC-4ED6-A055-CC017507EB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3887-50C4-4BF5-92E6-BC00216F1C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815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1448"/>
            <a:ext cx="8229600" cy="792162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BD59-33DC-4ED6-A055-CC017507EB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3887-50C4-4BF5-92E6-BC00216F1C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484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BD59-33DC-4ED6-A055-CC017507EB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3887-50C4-4BF5-92E6-BC00216F1C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8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BD59-33DC-4ED6-A055-CC017507EB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3887-50C4-4BF5-92E6-BC00216F1C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899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BD59-33DC-4ED6-A055-CC017507EB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3887-50C4-4BF5-92E6-BC00216F1C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922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2BD59-33DC-4ED6-A055-CC017507EB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03887-50C4-4BF5-92E6-BC00216F1C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717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D01C1-04BE-4996-AB3B-C87F51C2A1D7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7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animatedheart&amp;utm_content=0026&amp;utm_campaign=ppt" TargetMode="Externa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animatedheart&amp;utm_content=0026&amp;utm_campaign=ppt" TargetMode="External"/><Relationship Id="rId2" Type="http://schemas.openxmlformats.org/officeDocument/2006/relationships/slideLayout" Target="../slideLayouts/slideLayout17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ppttemplate.net/?utm_source=ppt&amp;utm_medium=logo&amp;utm_term=animatedheart&amp;utm_content=002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3993270" y="2667000"/>
            <a:ext cx="4119186" cy="3379276"/>
          </a:xfrm>
          <a:custGeom>
            <a:avLst/>
            <a:gdLst>
              <a:gd name="connsiteX0" fmla="*/ 2074460 w 4148919"/>
              <a:gd name="connsiteY0" fmla="*/ 368490 h 3425589"/>
              <a:gd name="connsiteX1" fmla="*/ 3098042 w 4148919"/>
              <a:gd name="connsiteY1" fmla="*/ 0 h 3425589"/>
              <a:gd name="connsiteX2" fmla="*/ 4148919 w 4148919"/>
              <a:gd name="connsiteY2" fmla="*/ 846162 h 3425589"/>
              <a:gd name="connsiteX3" fmla="*/ 3234519 w 4148919"/>
              <a:gd name="connsiteY3" fmla="*/ 2756848 h 3425589"/>
              <a:gd name="connsiteX4" fmla="*/ 2074460 w 4148919"/>
              <a:gd name="connsiteY4" fmla="*/ 3425589 h 3425589"/>
              <a:gd name="connsiteX5" fmla="*/ 941695 w 4148919"/>
              <a:gd name="connsiteY5" fmla="*/ 2784144 h 3425589"/>
              <a:gd name="connsiteX6" fmla="*/ 0 w 4148919"/>
              <a:gd name="connsiteY6" fmla="*/ 846162 h 3425589"/>
              <a:gd name="connsiteX7" fmla="*/ 1132764 w 4148919"/>
              <a:gd name="connsiteY7" fmla="*/ 0 h 3425589"/>
              <a:gd name="connsiteX8" fmla="*/ 2074460 w 4148919"/>
              <a:gd name="connsiteY8" fmla="*/ 368490 h 3425589"/>
              <a:gd name="connsiteX0" fmla="*/ 2074460 w 4148919"/>
              <a:gd name="connsiteY0" fmla="*/ 368517 h 3425616"/>
              <a:gd name="connsiteX1" fmla="*/ 3098042 w 4148919"/>
              <a:gd name="connsiteY1" fmla="*/ 27 h 3425616"/>
              <a:gd name="connsiteX2" fmla="*/ 4148919 w 4148919"/>
              <a:gd name="connsiteY2" fmla="*/ 846189 h 3425616"/>
              <a:gd name="connsiteX3" fmla="*/ 3234519 w 4148919"/>
              <a:gd name="connsiteY3" fmla="*/ 2756875 h 3425616"/>
              <a:gd name="connsiteX4" fmla="*/ 2074460 w 4148919"/>
              <a:gd name="connsiteY4" fmla="*/ 3425616 h 3425616"/>
              <a:gd name="connsiteX5" fmla="*/ 941695 w 4148919"/>
              <a:gd name="connsiteY5" fmla="*/ 2784171 h 3425616"/>
              <a:gd name="connsiteX6" fmla="*/ 0 w 4148919"/>
              <a:gd name="connsiteY6" fmla="*/ 846189 h 3425616"/>
              <a:gd name="connsiteX7" fmla="*/ 1132764 w 4148919"/>
              <a:gd name="connsiteY7" fmla="*/ 27 h 3425616"/>
              <a:gd name="connsiteX8" fmla="*/ 2074460 w 4148919"/>
              <a:gd name="connsiteY8" fmla="*/ 368517 h 3425616"/>
              <a:gd name="connsiteX0" fmla="*/ 2074460 w 4167351"/>
              <a:gd name="connsiteY0" fmla="*/ 368527 h 3425626"/>
              <a:gd name="connsiteX1" fmla="*/ 3098042 w 4167351"/>
              <a:gd name="connsiteY1" fmla="*/ 37 h 3425626"/>
              <a:gd name="connsiteX2" fmla="*/ 4148919 w 4167351"/>
              <a:gd name="connsiteY2" fmla="*/ 846199 h 3425626"/>
              <a:gd name="connsiteX3" fmla="*/ 3234519 w 4167351"/>
              <a:gd name="connsiteY3" fmla="*/ 2756885 h 3425626"/>
              <a:gd name="connsiteX4" fmla="*/ 2074460 w 4167351"/>
              <a:gd name="connsiteY4" fmla="*/ 3425626 h 3425626"/>
              <a:gd name="connsiteX5" fmla="*/ 941695 w 4167351"/>
              <a:gd name="connsiteY5" fmla="*/ 2784181 h 3425626"/>
              <a:gd name="connsiteX6" fmla="*/ 0 w 4167351"/>
              <a:gd name="connsiteY6" fmla="*/ 846199 h 3425626"/>
              <a:gd name="connsiteX7" fmla="*/ 1132764 w 4167351"/>
              <a:gd name="connsiteY7" fmla="*/ 37 h 3425626"/>
              <a:gd name="connsiteX8" fmla="*/ 2074460 w 4167351"/>
              <a:gd name="connsiteY8" fmla="*/ 368527 h 3425626"/>
              <a:gd name="connsiteX0" fmla="*/ 2074460 w 4180157"/>
              <a:gd name="connsiteY0" fmla="*/ 368527 h 3425626"/>
              <a:gd name="connsiteX1" fmla="*/ 3098042 w 4180157"/>
              <a:gd name="connsiteY1" fmla="*/ 37 h 3425626"/>
              <a:gd name="connsiteX2" fmla="*/ 4148919 w 4180157"/>
              <a:gd name="connsiteY2" fmla="*/ 846199 h 3425626"/>
              <a:gd name="connsiteX3" fmla="*/ 3234519 w 4180157"/>
              <a:gd name="connsiteY3" fmla="*/ 2756885 h 3425626"/>
              <a:gd name="connsiteX4" fmla="*/ 2074460 w 4180157"/>
              <a:gd name="connsiteY4" fmla="*/ 3425626 h 3425626"/>
              <a:gd name="connsiteX5" fmla="*/ 941695 w 4180157"/>
              <a:gd name="connsiteY5" fmla="*/ 2784181 h 3425626"/>
              <a:gd name="connsiteX6" fmla="*/ 0 w 4180157"/>
              <a:gd name="connsiteY6" fmla="*/ 846199 h 3425626"/>
              <a:gd name="connsiteX7" fmla="*/ 1132764 w 4180157"/>
              <a:gd name="connsiteY7" fmla="*/ 37 h 3425626"/>
              <a:gd name="connsiteX8" fmla="*/ 2074460 w 4180157"/>
              <a:gd name="connsiteY8" fmla="*/ 368527 h 3425626"/>
              <a:gd name="connsiteX0" fmla="*/ 2074460 w 4180157"/>
              <a:gd name="connsiteY0" fmla="*/ 368527 h 3425632"/>
              <a:gd name="connsiteX1" fmla="*/ 3098042 w 4180157"/>
              <a:gd name="connsiteY1" fmla="*/ 37 h 3425632"/>
              <a:gd name="connsiteX2" fmla="*/ 4148919 w 4180157"/>
              <a:gd name="connsiteY2" fmla="*/ 846199 h 3425632"/>
              <a:gd name="connsiteX3" fmla="*/ 3234519 w 4180157"/>
              <a:gd name="connsiteY3" fmla="*/ 2756885 h 3425632"/>
              <a:gd name="connsiteX4" fmla="*/ 2074460 w 4180157"/>
              <a:gd name="connsiteY4" fmla="*/ 3425626 h 3425632"/>
              <a:gd name="connsiteX5" fmla="*/ 941695 w 4180157"/>
              <a:gd name="connsiteY5" fmla="*/ 2784181 h 3425632"/>
              <a:gd name="connsiteX6" fmla="*/ 0 w 4180157"/>
              <a:gd name="connsiteY6" fmla="*/ 846199 h 3425632"/>
              <a:gd name="connsiteX7" fmla="*/ 1132764 w 4180157"/>
              <a:gd name="connsiteY7" fmla="*/ 37 h 3425632"/>
              <a:gd name="connsiteX8" fmla="*/ 2074460 w 4180157"/>
              <a:gd name="connsiteY8" fmla="*/ 368527 h 3425632"/>
              <a:gd name="connsiteX0" fmla="*/ 2074460 w 4180157"/>
              <a:gd name="connsiteY0" fmla="*/ 368527 h 3425632"/>
              <a:gd name="connsiteX1" fmla="*/ 3098042 w 4180157"/>
              <a:gd name="connsiteY1" fmla="*/ 37 h 3425632"/>
              <a:gd name="connsiteX2" fmla="*/ 4148919 w 4180157"/>
              <a:gd name="connsiteY2" fmla="*/ 846199 h 3425632"/>
              <a:gd name="connsiteX3" fmla="*/ 3234519 w 4180157"/>
              <a:gd name="connsiteY3" fmla="*/ 2756885 h 3425632"/>
              <a:gd name="connsiteX4" fmla="*/ 2074460 w 4180157"/>
              <a:gd name="connsiteY4" fmla="*/ 3425626 h 3425632"/>
              <a:gd name="connsiteX5" fmla="*/ 941695 w 4180157"/>
              <a:gd name="connsiteY5" fmla="*/ 2784181 h 3425632"/>
              <a:gd name="connsiteX6" fmla="*/ 0 w 4180157"/>
              <a:gd name="connsiteY6" fmla="*/ 846199 h 3425632"/>
              <a:gd name="connsiteX7" fmla="*/ 1132764 w 4180157"/>
              <a:gd name="connsiteY7" fmla="*/ 37 h 3425632"/>
              <a:gd name="connsiteX8" fmla="*/ 2074460 w 4180157"/>
              <a:gd name="connsiteY8" fmla="*/ 368527 h 3425632"/>
              <a:gd name="connsiteX0" fmla="*/ 2074460 w 4181865"/>
              <a:gd name="connsiteY0" fmla="*/ 368527 h 3425632"/>
              <a:gd name="connsiteX1" fmla="*/ 3098042 w 4181865"/>
              <a:gd name="connsiteY1" fmla="*/ 37 h 3425632"/>
              <a:gd name="connsiteX2" fmla="*/ 4148919 w 4181865"/>
              <a:gd name="connsiteY2" fmla="*/ 846199 h 3425632"/>
              <a:gd name="connsiteX3" fmla="*/ 3234519 w 4181865"/>
              <a:gd name="connsiteY3" fmla="*/ 2756885 h 3425632"/>
              <a:gd name="connsiteX4" fmla="*/ 2074460 w 4181865"/>
              <a:gd name="connsiteY4" fmla="*/ 3425626 h 3425632"/>
              <a:gd name="connsiteX5" fmla="*/ 941695 w 4181865"/>
              <a:gd name="connsiteY5" fmla="*/ 2784181 h 3425632"/>
              <a:gd name="connsiteX6" fmla="*/ 0 w 4181865"/>
              <a:gd name="connsiteY6" fmla="*/ 846199 h 3425632"/>
              <a:gd name="connsiteX7" fmla="*/ 1132764 w 4181865"/>
              <a:gd name="connsiteY7" fmla="*/ 37 h 3425632"/>
              <a:gd name="connsiteX8" fmla="*/ 2074460 w 4181865"/>
              <a:gd name="connsiteY8" fmla="*/ 368527 h 3425632"/>
              <a:gd name="connsiteX0" fmla="*/ 2074460 w 4161467"/>
              <a:gd name="connsiteY0" fmla="*/ 368531 h 3425636"/>
              <a:gd name="connsiteX1" fmla="*/ 3098042 w 4161467"/>
              <a:gd name="connsiteY1" fmla="*/ 41 h 3425636"/>
              <a:gd name="connsiteX2" fmla="*/ 4148919 w 4161467"/>
              <a:gd name="connsiteY2" fmla="*/ 846203 h 3425636"/>
              <a:gd name="connsiteX3" fmla="*/ 3234519 w 4161467"/>
              <a:gd name="connsiteY3" fmla="*/ 2756889 h 3425636"/>
              <a:gd name="connsiteX4" fmla="*/ 2074460 w 4161467"/>
              <a:gd name="connsiteY4" fmla="*/ 3425630 h 3425636"/>
              <a:gd name="connsiteX5" fmla="*/ 941695 w 4161467"/>
              <a:gd name="connsiteY5" fmla="*/ 2784185 h 3425636"/>
              <a:gd name="connsiteX6" fmla="*/ 0 w 4161467"/>
              <a:gd name="connsiteY6" fmla="*/ 846203 h 3425636"/>
              <a:gd name="connsiteX7" fmla="*/ 1132764 w 4161467"/>
              <a:gd name="connsiteY7" fmla="*/ 41 h 3425636"/>
              <a:gd name="connsiteX8" fmla="*/ 2074460 w 4161467"/>
              <a:gd name="connsiteY8" fmla="*/ 368531 h 3425636"/>
              <a:gd name="connsiteX0" fmla="*/ 2074460 w 4157668"/>
              <a:gd name="connsiteY0" fmla="*/ 368531 h 3425636"/>
              <a:gd name="connsiteX1" fmla="*/ 3098042 w 4157668"/>
              <a:gd name="connsiteY1" fmla="*/ 41 h 3425636"/>
              <a:gd name="connsiteX2" fmla="*/ 4148919 w 4157668"/>
              <a:gd name="connsiteY2" fmla="*/ 846203 h 3425636"/>
              <a:gd name="connsiteX3" fmla="*/ 3234519 w 4157668"/>
              <a:gd name="connsiteY3" fmla="*/ 2756889 h 3425636"/>
              <a:gd name="connsiteX4" fmla="*/ 2074460 w 4157668"/>
              <a:gd name="connsiteY4" fmla="*/ 3425630 h 3425636"/>
              <a:gd name="connsiteX5" fmla="*/ 941695 w 4157668"/>
              <a:gd name="connsiteY5" fmla="*/ 2784185 h 3425636"/>
              <a:gd name="connsiteX6" fmla="*/ 0 w 4157668"/>
              <a:gd name="connsiteY6" fmla="*/ 846203 h 3425636"/>
              <a:gd name="connsiteX7" fmla="*/ 1132764 w 4157668"/>
              <a:gd name="connsiteY7" fmla="*/ 41 h 3425636"/>
              <a:gd name="connsiteX8" fmla="*/ 2074460 w 4157668"/>
              <a:gd name="connsiteY8" fmla="*/ 368531 h 3425636"/>
              <a:gd name="connsiteX0" fmla="*/ 2074460 w 4161467"/>
              <a:gd name="connsiteY0" fmla="*/ 368531 h 3425636"/>
              <a:gd name="connsiteX1" fmla="*/ 3098042 w 4161467"/>
              <a:gd name="connsiteY1" fmla="*/ 41 h 3425636"/>
              <a:gd name="connsiteX2" fmla="*/ 4148919 w 4161467"/>
              <a:gd name="connsiteY2" fmla="*/ 846203 h 3425636"/>
              <a:gd name="connsiteX3" fmla="*/ 3234519 w 4161467"/>
              <a:gd name="connsiteY3" fmla="*/ 2756889 h 3425636"/>
              <a:gd name="connsiteX4" fmla="*/ 2074460 w 4161467"/>
              <a:gd name="connsiteY4" fmla="*/ 3425630 h 3425636"/>
              <a:gd name="connsiteX5" fmla="*/ 941695 w 4161467"/>
              <a:gd name="connsiteY5" fmla="*/ 2784185 h 3425636"/>
              <a:gd name="connsiteX6" fmla="*/ 0 w 4161467"/>
              <a:gd name="connsiteY6" fmla="*/ 846203 h 3425636"/>
              <a:gd name="connsiteX7" fmla="*/ 1132764 w 4161467"/>
              <a:gd name="connsiteY7" fmla="*/ 41 h 3425636"/>
              <a:gd name="connsiteX8" fmla="*/ 2074460 w 4161467"/>
              <a:gd name="connsiteY8" fmla="*/ 368531 h 3425636"/>
              <a:gd name="connsiteX0" fmla="*/ 2074460 w 4161467"/>
              <a:gd name="connsiteY0" fmla="*/ 368531 h 3425642"/>
              <a:gd name="connsiteX1" fmla="*/ 3098042 w 4161467"/>
              <a:gd name="connsiteY1" fmla="*/ 41 h 3425642"/>
              <a:gd name="connsiteX2" fmla="*/ 4148919 w 4161467"/>
              <a:gd name="connsiteY2" fmla="*/ 846203 h 3425642"/>
              <a:gd name="connsiteX3" fmla="*/ 3234519 w 4161467"/>
              <a:gd name="connsiteY3" fmla="*/ 2756889 h 3425642"/>
              <a:gd name="connsiteX4" fmla="*/ 2074460 w 4161467"/>
              <a:gd name="connsiteY4" fmla="*/ 3425630 h 3425642"/>
              <a:gd name="connsiteX5" fmla="*/ 941695 w 4161467"/>
              <a:gd name="connsiteY5" fmla="*/ 2784185 h 3425642"/>
              <a:gd name="connsiteX6" fmla="*/ 0 w 4161467"/>
              <a:gd name="connsiteY6" fmla="*/ 846203 h 3425642"/>
              <a:gd name="connsiteX7" fmla="*/ 1132764 w 4161467"/>
              <a:gd name="connsiteY7" fmla="*/ 41 h 3425642"/>
              <a:gd name="connsiteX8" fmla="*/ 2074460 w 4161467"/>
              <a:gd name="connsiteY8" fmla="*/ 368531 h 3425642"/>
              <a:gd name="connsiteX0" fmla="*/ 2080011 w 4167018"/>
              <a:gd name="connsiteY0" fmla="*/ 368531 h 3425642"/>
              <a:gd name="connsiteX1" fmla="*/ 3103593 w 4167018"/>
              <a:gd name="connsiteY1" fmla="*/ 41 h 3425642"/>
              <a:gd name="connsiteX2" fmla="*/ 4154470 w 4167018"/>
              <a:gd name="connsiteY2" fmla="*/ 846203 h 3425642"/>
              <a:gd name="connsiteX3" fmla="*/ 3240070 w 4167018"/>
              <a:gd name="connsiteY3" fmla="*/ 2756889 h 3425642"/>
              <a:gd name="connsiteX4" fmla="*/ 2080011 w 4167018"/>
              <a:gd name="connsiteY4" fmla="*/ 3425630 h 3425642"/>
              <a:gd name="connsiteX5" fmla="*/ 947246 w 4167018"/>
              <a:gd name="connsiteY5" fmla="*/ 2784185 h 3425642"/>
              <a:gd name="connsiteX6" fmla="*/ 5551 w 4167018"/>
              <a:gd name="connsiteY6" fmla="*/ 846203 h 3425642"/>
              <a:gd name="connsiteX7" fmla="*/ 1138315 w 4167018"/>
              <a:gd name="connsiteY7" fmla="*/ 41 h 3425642"/>
              <a:gd name="connsiteX8" fmla="*/ 2080011 w 4167018"/>
              <a:gd name="connsiteY8" fmla="*/ 368531 h 3425642"/>
              <a:gd name="connsiteX0" fmla="*/ 2080011 w 4167018"/>
              <a:gd name="connsiteY0" fmla="*/ 386805 h 3443916"/>
              <a:gd name="connsiteX1" fmla="*/ 3103593 w 4167018"/>
              <a:gd name="connsiteY1" fmla="*/ 18315 h 3443916"/>
              <a:gd name="connsiteX2" fmla="*/ 4154470 w 4167018"/>
              <a:gd name="connsiteY2" fmla="*/ 864477 h 3443916"/>
              <a:gd name="connsiteX3" fmla="*/ 3240070 w 4167018"/>
              <a:gd name="connsiteY3" fmla="*/ 2775163 h 3443916"/>
              <a:gd name="connsiteX4" fmla="*/ 2080011 w 4167018"/>
              <a:gd name="connsiteY4" fmla="*/ 3443904 h 3443916"/>
              <a:gd name="connsiteX5" fmla="*/ 947246 w 4167018"/>
              <a:gd name="connsiteY5" fmla="*/ 2802459 h 3443916"/>
              <a:gd name="connsiteX6" fmla="*/ 5551 w 4167018"/>
              <a:gd name="connsiteY6" fmla="*/ 864477 h 3443916"/>
              <a:gd name="connsiteX7" fmla="*/ 1138315 w 4167018"/>
              <a:gd name="connsiteY7" fmla="*/ 18315 h 3443916"/>
              <a:gd name="connsiteX8" fmla="*/ 2080011 w 4167018"/>
              <a:gd name="connsiteY8" fmla="*/ 386805 h 3443916"/>
              <a:gd name="connsiteX0" fmla="*/ 2080011 w 4167018"/>
              <a:gd name="connsiteY0" fmla="*/ 371079 h 3428190"/>
              <a:gd name="connsiteX1" fmla="*/ 3103593 w 4167018"/>
              <a:gd name="connsiteY1" fmla="*/ 2589 h 3428190"/>
              <a:gd name="connsiteX2" fmla="*/ 4154470 w 4167018"/>
              <a:gd name="connsiteY2" fmla="*/ 848751 h 3428190"/>
              <a:gd name="connsiteX3" fmla="*/ 3240070 w 4167018"/>
              <a:gd name="connsiteY3" fmla="*/ 2759437 h 3428190"/>
              <a:gd name="connsiteX4" fmla="*/ 2080011 w 4167018"/>
              <a:gd name="connsiteY4" fmla="*/ 3428178 h 3428190"/>
              <a:gd name="connsiteX5" fmla="*/ 947246 w 4167018"/>
              <a:gd name="connsiteY5" fmla="*/ 2786733 h 3428190"/>
              <a:gd name="connsiteX6" fmla="*/ 5551 w 4167018"/>
              <a:gd name="connsiteY6" fmla="*/ 848751 h 3428190"/>
              <a:gd name="connsiteX7" fmla="*/ 1138315 w 4167018"/>
              <a:gd name="connsiteY7" fmla="*/ 2589 h 3428190"/>
              <a:gd name="connsiteX8" fmla="*/ 2080011 w 4167018"/>
              <a:gd name="connsiteY8" fmla="*/ 371079 h 3428190"/>
              <a:gd name="connsiteX0" fmla="*/ 2089241 w 4176248"/>
              <a:gd name="connsiteY0" fmla="*/ 368677 h 3425788"/>
              <a:gd name="connsiteX1" fmla="*/ 3112823 w 4176248"/>
              <a:gd name="connsiteY1" fmla="*/ 187 h 3425788"/>
              <a:gd name="connsiteX2" fmla="*/ 4163700 w 4176248"/>
              <a:gd name="connsiteY2" fmla="*/ 846349 h 3425788"/>
              <a:gd name="connsiteX3" fmla="*/ 3249300 w 4176248"/>
              <a:gd name="connsiteY3" fmla="*/ 2757035 h 3425788"/>
              <a:gd name="connsiteX4" fmla="*/ 2089241 w 4176248"/>
              <a:gd name="connsiteY4" fmla="*/ 3425776 h 3425788"/>
              <a:gd name="connsiteX5" fmla="*/ 956476 w 4176248"/>
              <a:gd name="connsiteY5" fmla="*/ 2784331 h 3425788"/>
              <a:gd name="connsiteX6" fmla="*/ 14781 w 4176248"/>
              <a:gd name="connsiteY6" fmla="*/ 846349 h 3425788"/>
              <a:gd name="connsiteX7" fmla="*/ 1147545 w 4176248"/>
              <a:gd name="connsiteY7" fmla="*/ 187 h 3425788"/>
              <a:gd name="connsiteX8" fmla="*/ 2089241 w 4176248"/>
              <a:gd name="connsiteY8" fmla="*/ 368677 h 3425788"/>
              <a:gd name="connsiteX0" fmla="*/ 2089241 w 4176248"/>
              <a:gd name="connsiteY0" fmla="*/ 368677 h 3425788"/>
              <a:gd name="connsiteX1" fmla="*/ 3112823 w 4176248"/>
              <a:gd name="connsiteY1" fmla="*/ 187 h 3425788"/>
              <a:gd name="connsiteX2" fmla="*/ 4163700 w 4176248"/>
              <a:gd name="connsiteY2" fmla="*/ 846349 h 3425788"/>
              <a:gd name="connsiteX3" fmla="*/ 3249300 w 4176248"/>
              <a:gd name="connsiteY3" fmla="*/ 2757035 h 3425788"/>
              <a:gd name="connsiteX4" fmla="*/ 2089241 w 4176248"/>
              <a:gd name="connsiteY4" fmla="*/ 3425776 h 3425788"/>
              <a:gd name="connsiteX5" fmla="*/ 956476 w 4176248"/>
              <a:gd name="connsiteY5" fmla="*/ 2784331 h 3425788"/>
              <a:gd name="connsiteX6" fmla="*/ 14781 w 4176248"/>
              <a:gd name="connsiteY6" fmla="*/ 846349 h 3425788"/>
              <a:gd name="connsiteX7" fmla="*/ 1147545 w 4176248"/>
              <a:gd name="connsiteY7" fmla="*/ 187 h 3425788"/>
              <a:gd name="connsiteX8" fmla="*/ 2089241 w 4176248"/>
              <a:gd name="connsiteY8" fmla="*/ 368677 h 3425788"/>
              <a:gd name="connsiteX0" fmla="*/ 2089241 w 4176248"/>
              <a:gd name="connsiteY0" fmla="*/ 368677 h 3425788"/>
              <a:gd name="connsiteX1" fmla="*/ 3112823 w 4176248"/>
              <a:gd name="connsiteY1" fmla="*/ 187 h 3425788"/>
              <a:gd name="connsiteX2" fmla="*/ 4163700 w 4176248"/>
              <a:gd name="connsiteY2" fmla="*/ 846349 h 3425788"/>
              <a:gd name="connsiteX3" fmla="*/ 3249300 w 4176248"/>
              <a:gd name="connsiteY3" fmla="*/ 2757035 h 3425788"/>
              <a:gd name="connsiteX4" fmla="*/ 2089241 w 4176248"/>
              <a:gd name="connsiteY4" fmla="*/ 3425776 h 3425788"/>
              <a:gd name="connsiteX5" fmla="*/ 956476 w 4176248"/>
              <a:gd name="connsiteY5" fmla="*/ 2784331 h 3425788"/>
              <a:gd name="connsiteX6" fmla="*/ 14781 w 4176248"/>
              <a:gd name="connsiteY6" fmla="*/ 846349 h 3425788"/>
              <a:gd name="connsiteX7" fmla="*/ 1147545 w 4176248"/>
              <a:gd name="connsiteY7" fmla="*/ 187 h 3425788"/>
              <a:gd name="connsiteX8" fmla="*/ 2089241 w 4176248"/>
              <a:gd name="connsiteY8" fmla="*/ 368677 h 3425788"/>
              <a:gd name="connsiteX0" fmla="*/ 2088877 w 4175884"/>
              <a:gd name="connsiteY0" fmla="*/ 368677 h 3425790"/>
              <a:gd name="connsiteX1" fmla="*/ 3112459 w 4175884"/>
              <a:gd name="connsiteY1" fmla="*/ 187 h 3425790"/>
              <a:gd name="connsiteX2" fmla="*/ 4163336 w 4175884"/>
              <a:gd name="connsiteY2" fmla="*/ 846349 h 3425790"/>
              <a:gd name="connsiteX3" fmla="*/ 3248936 w 4175884"/>
              <a:gd name="connsiteY3" fmla="*/ 2757035 h 3425790"/>
              <a:gd name="connsiteX4" fmla="*/ 2088877 w 4175884"/>
              <a:gd name="connsiteY4" fmla="*/ 3425776 h 3425790"/>
              <a:gd name="connsiteX5" fmla="*/ 956112 w 4175884"/>
              <a:gd name="connsiteY5" fmla="*/ 2784331 h 3425790"/>
              <a:gd name="connsiteX6" fmla="*/ 14417 w 4175884"/>
              <a:gd name="connsiteY6" fmla="*/ 846349 h 3425790"/>
              <a:gd name="connsiteX7" fmla="*/ 1147181 w 4175884"/>
              <a:gd name="connsiteY7" fmla="*/ 187 h 3425790"/>
              <a:gd name="connsiteX8" fmla="*/ 2088877 w 4175884"/>
              <a:gd name="connsiteY8" fmla="*/ 368677 h 3425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75884" h="3425790">
                <a:moveTo>
                  <a:pt x="2088877" y="368677"/>
                </a:moveTo>
                <a:cubicBezTo>
                  <a:pt x="2218616" y="369672"/>
                  <a:pt x="2489212" y="4736"/>
                  <a:pt x="3112459" y="187"/>
                </a:cubicBezTo>
                <a:cubicBezTo>
                  <a:pt x="3735706" y="-4362"/>
                  <a:pt x="4086340" y="362422"/>
                  <a:pt x="4163336" y="846349"/>
                </a:cubicBezTo>
                <a:cubicBezTo>
                  <a:pt x="4240332" y="1330276"/>
                  <a:pt x="3966353" y="2171205"/>
                  <a:pt x="3248936" y="2757035"/>
                </a:cubicBezTo>
                <a:cubicBezTo>
                  <a:pt x="2587194" y="3297402"/>
                  <a:pt x="2239343" y="3423842"/>
                  <a:pt x="2088877" y="3425776"/>
                </a:cubicBezTo>
                <a:cubicBezTo>
                  <a:pt x="1938411" y="3427710"/>
                  <a:pt x="1516580" y="3241986"/>
                  <a:pt x="956112" y="2784331"/>
                </a:cubicBezTo>
                <a:cubicBezTo>
                  <a:pt x="395644" y="2326676"/>
                  <a:pt x="-90785" y="1416143"/>
                  <a:pt x="14417" y="846349"/>
                </a:cubicBezTo>
                <a:cubicBezTo>
                  <a:pt x="119619" y="276555"/>
                  <a:pt x="574202" y="-8343"/>
                  <a:pt x="1147181" y="187"/>
                </a:cubicBezTo>
                <a:cubicBezTo>
                  <a:pt x="1720160" y="8717"/>
                  <a:pt x="1959138" y="367682"/>
                  <a:pt x="2088877" y="368677"/>
                </a:cubicBezTo>
                <a:close/>
              </a:path>
            </a:pathLst>
          </a:custGeom>
          <a:gradFill flip="none" rotWithShape="1">
            <a:gsLst>
              <a:gs pos="0">
                <a:srgbClr val="8A0000"/>
              </a:gs>
              <a:gs pos="100000">
                <a:srgbClr val="E20000"/>
              </a:gs>
            </a:gsLst>
            <a:lin ang="135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05410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822326"/>
          </a:xfrm>
        </p:spPr>
        <p:txBody>
          <a:bodyPr>
            <a:normAutofit fontScale="90000"/>
          </a:bodyPr>
          <a:lstStyle/>
          <a:p>
            <a:r>
              <a:rPr lang="en-US">
                <a:effectLst/>
              </a:rPr>
              <a:t>Animated Cardiogram PPT Template</a:t>
            </a:r>
            <a:endParaRPr lang="en-US" dirty="0">
              <a:effectLst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685800" y="1981200"/>
            <a:ext cx="6400800" cy="685800"/>
          </a:xfrm>
        </p:spPr>
        <p:txBody>
          <a:bodyPr/>
          <a:lstStyle/>
          <a:p>
            <a:r>
              <a:rPr lang="en-US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Insert your subtitle here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-101600" y="2826224"/>
            <a:ext cx="9387840" cy="3200411"/>
          </a:xfrm>
          <a:custGeom>
            <a:avLst/>
            <a:gdLst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3964730 w 5466080"/>
              <a:gd name="connsiteY7" fmla="*/ 1558783 h 3291840"/>
              <a:gd name="connsiteX8" fmla="*/ 4003040 w 5466080"/>
              <a:gd name="connsiteY8" fmla="*/ 1666240 h 3291840"/>
              <a:gd name="connsiteX9" fmla="*/ 5466080 w 5466080"/>
              <a:gd name="connsiteY9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3867911 w 5466080"/>
              <a:gd name="connsiteY7" fmla="*/ 1582988 h 3291840"/>
              <a:gd name="connsiteX8" fmla="*/ 4003040 w 5466080"/>
              <a:gd name="connsiteY8" fmla="*/ 1666240 h 3291840"/>
              <a:gd name="connsiteX9" fmla="*/ 5466080 w 5466080"/>
              <a:gd name="connsiteY9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3867911 w 5466080"/>
              <a:gd name="connsiteY7" fmla="*/ 1582988 h 3291840"/>
              <a:gd name="connsiteX8" fmla="*/ 4003040 w 5466080"/>
              <a:gd name="connsiteY8" fmla="*/ 1666240 h 3291840"/>
              <a:gd name="connsiteX9" fmla="*/ 5466080 w 5466080"/>
              <a:gd name="connsiteY9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3867911 w 5466080"/>
              <a:gd name="connsiteY7" fmla="*/ 1582988 h 3291840"/>
              <a:gd name="connsiteX8" fmla="*/ 4003040 w 5466080"/>
              <a:gd name="connsiteY8" fmla="*/ 1666240 h 3291840"/>
              <a:gd name="connsiteX9" fmla="*/ 5466080 w 5466080"/>
              <a:gd name="connsiteY9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3867911 w 5466080"/>
              <a:gd name="connsiteY7" fmla="*/ 1582988 h 3291840"/>
              <a:gd name="connsiteX8" fmla="*/ 4003040 w 5466080"/>
              <a:gd name="connsiteY8" fmla="*/ 1666240 h 3291840"/>
              <a:gd name="connsiteX9" fmla="*/ 5466080 w 5466080"/>
              <a:gd name="connsiteY9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3867911 w 5466080"/>
              <a:gd name="connsiteY7" fmla="*/ 1582988 h 3291840"/>
              <a:gd name="connsiteX8" fmla="*/ 4003040 w 5466080"/>
              <a:gd name="connsiteY8" fmla="*/ 1666240 h 3291840"/>
              <a:gd name="connsiteX9" fmla="*/ 5466080 w 5466080"/>
              <a:gd name="connsiteY9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661426 w 5466080"/>
              <a:gd name="connsiteY6" fmla="*/ 1198880 h 3291840"/>
              <a:gd name="connsiteX7" fmla="*/ 3867911 w 5466080"/>
              <a:gd name="connsiteY7" fmla="*/ 1582988 h 3291840"/>
              <a:gd name="connsiteX8" fmla="*/ 4003040 w 5466080"/>
              <a:gd name="connsiteY8" fmla="*/ 1666240 h 3291840"/>
              <a:gd name="connsiteX9" fmla="*/ 5466080 w 5466080"/>
              <a:gd name="connsiteY9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661426 w 5466080"/>
              <a:gd name="connsiteY6" fmla="*/ 1198880 h 3291840"/>
              <a:gd name="connsiteX7" fmla="*/ 3867911 w 5466080"/>
              <a:gd name="connsiteY7" fmla="*/ 1582988 h 3291840"/>
              <a:gd name="connsiteX8" fmla="*/ 4003040 w 5466080"/>
              <a:gd name="connsiteY8" fmla="*/ 1666240 h 3291840"/>
              <a:gd name="connsiteX9" fmla="*/ 5466080 w 5466080"/>
              <a:gd name="connsiteY9" fmla="*/ 1666240 h 3291840"/>
              <a:gd name="connsiteX0" fmla="*/ 0 w 5466080"/>
              <a:gd name="connsiteY0" fmla="*/ 1706898 h 3291858"/>
              <a:gd name="connsiteX1" fmla="*/ 1625600 w 5466080"/>
              <a:gd name="connsiteY1" fmla="*/ 1706898 h 3291858"/>
              <a:gd name="connsiteX2" fmla="*/ 2133600 w 5466080"/>
              <a:gd name="connsiteY2" fmla="*/ 1595138 h 3291858"/>
              <a:gd name="connsiteX3" fmla="*/ 2397760 w 5466080"/>
              <a:gd name="connsiteY3" fmla="*/ 18 h 3291858"/>
              <a:gd name="connsiteX4" fmla="*/ 2804160 w 5466080"/>
              <a:gd name="connsiteY4" fmla="*/ 3291858 h 3291858"/>
              <a:gd name="connsiteX5" fmla="*/ 3048000 w 5466080"/>
              <a:gd name="connsiteY5" fmla="*/ 1666258 h 3291858"/>
              <a:gd name="connsiteX6" fmla="*/ 3661426 w 5466080"/>
              <a:gd name="connsiteY6" fmla="*/ 1198898 h 3291858"/>
              <a:gd name="connsiteX7" fmla="*/ 3867911 w 5466080"/>
              <a:gd name="connsiteY7" fmla="*/ 1583006 h 3291858"/>
              <a:gd name="connsiteX8" fmla="*/ 4003040 w 5466080"/>
              <a:gd name="connsiteY8" fmla="*/ 1666258 h 3291858"/>
              <a:gd name="connsiteX9" fmla="*/ 5466080 w 5466080"/>
              <a:gd name="connsiteY9" fmla="*/ 1666258 h 3291858"/>
              <a:gd name="connsiteX0" fmla="*/ 0 w 5466080"/>
              <a:gd name="connsiteY0" fmla="*/ 1706898 h 3291858"/>
              <a:gd name="connsiteX1" fmla="*/ 1625600 w 5466080"/>
              <a:gd name="connsiteY1" fmla="*/ 1706898 h 3291858"/>
              <a:gd name="connsiteX2" fmla="*/ 2133600 w 5466080"/>
              <a:gd name="connsiteY2" fmla="*/ 1595138 h 3291858"/>
              <a:gd name="connsiteX3" fmla="*/ 2397760 w 5466080"/>
              <a:gd name="connsiteY3" fmla="*/ 18 h 3291858"/>
              <a:gd name="connsiteX4" fmla="*/ 2804160 w 5466080"/>
              <a:gd name="connsiteY4" fmla="*/ 3291858 h 3291858"/>
              <a:gd name="connsiteX5" fmla="*/ 3048000 w 5466080"/>
              <a:gd name="connsiteY5" fmla="*/ 1666258 h 3291858"/>
              <a:gd name="connsiteX6" fmla="*/ 3661426 w 5466080"/>
              <a:gd name="connsiteY6" fmla="*/ 1198898 h 3291858"/>
              <a:gd name="connsiteX7" fmla="*/ 3867911 w 5466080"/>
              <a:gd name="connsiteY7" fmla="*/ 1583006 h 3291858"/>
              <a:gd name="connsiteX8" fmla="*/ 4003040 w 5466080"/>
              <a:gd name="connsiteY8" fmla="*/ 1666258 h 3291858"/>
              <a:gd name="connsiteX9" fmla="*/ 5466080 w 5466080"/>
              <a:gd name="connsiteY9" fmla="*/ 1666258 h 3291858"/>
              <a:gd name="connsiteX0" fmla="*/ 0 w 5466080"/>
              <a:gd name="connsiteY0" fmla="*/ 1706893 h 3291853"/>
              <a:gd name="connsiteX1" fmla="*/ 1625600 w 5466080"/>
              <a:gd name="connsiteY1" fmla="*/ 1706893 h 3291853"/>
              <a:gd name="connsiteX2" fmla="*/ 2133600 w 5466080"/>
              <a:gd name="connsiteY2" fmla="*/ 1595133 h 3291853"/>
              <a:gd name="connsiteX3" fmla="*/ 2397760 w 5466080"/>
              <a:gd name="connsiteY3" fmla="*/ 13 h 3291853"/>
              <a:gd name="connsiteX4" fmla="*/ 2804160 w 5466080"/>
              <a:gd name="connsiteY4" fmla="*/ 3291853 h 3291853"/>
              <a:gd name="connsiteX5" fmla="*/ 3048000 w 5466080"/>
              <a:gd name="connsiteY5" fmla="*/ 1666253 h 3291853"/>
              <a:gd name="connsiteX6" fmla="*/ 3661426 w 5466080"/>
              <a:gd name="connsiteY6" fmla="*/ 1198893 h 3291853"/>
              <a:gd name="connsiteX7" fmla="*/ 3867911 w 5466080"/>
              <a:gd name="connsiteY7" fmla="*/ 1583001 h 3291853"/>
              <a:gd name="connsiteX8" fmla="*/ 4003040 w 5466080"/>
              <a:gd name="connsiteY8" fmla="*/ 1666253 h 3291853"/>
              <a:gd name="connsiteX9" fmla="*/ 5466080 w 5466080"/>
              <a:gd name="connsiteY9" fmla="*/ 1666253 h 3291853"/>
              <a:gd name="connsiteX0" fmla="*/ 0 w 5466080"/>
              <a:gd name="connsiteY0" fmla="*/ 1706894 h 3291854"/>
              <a:gd name="connsiteX1" fmla="*/ 1625600 w 5466080"/>
              <a:gd name="connsiteY1" fmla="*/ 1706894 h 3291854"/>
              <a:gd name="connsiteX2" fmla="*/ 1786475 w 5466080"/>
              <a:gd name="connsiteY2" fmla="*/ 1425187 h 3291854"/>
              <a:gd name="connsiteX3" fmla="*/ 2133600 w 5466080"/>
              <a:gd name="connsiteY3" fmla="*/ 1595134 h 3291854"/>
              <a:gd name="connsiteX4" fmla="*/ 2397760 w 5466080"/>
              <a:gd name="connsiteY4" fmla="*/ 14 h 3291854"/>
              <a:gd name="connsiteX5" fmla="*/ 2804160 w 5466080"/>
              <a:gd name="connsiteY5" fmla="*/ 3291854 h 3291854"/>
              <a:gd name="connsiteX6" fmla="*/ 3048000 w 5466080"/>
              <a:gd name="connsiteY6" fmla="*/ 1666254 h 3291854"/>
              <a:gd name="connsiteX7" fmla="*/ 3661426 w 5466080"/>
              <a:gd name="connsiteY7" fmla="*/ 1198894 h 3291854"/>
              <a:gd name="connsiteX8" fmla="*/ 3867911 w 5466080"/>
              <a:gd name="connsiteY8" fmla="*/ 1583002 h 3291854"/>
              <a:gd name="connsiteX9" fmla="*/ 4003040 w 5466080"/>
              <a:gd name="connsiteY9" fmla="*/ 1666254 h 3291854"/>
              <a:gd name="connsiteX10" fmla="*/ 5466080 w 5466080"/>
              <a:gd name="connsiteY10" fmla="*/ 1666254 h 3291854"/>
              <a:gd name="connsiteX0" fmla="*/ 0 w 5466080"/>
              <a:gd name="connsiteY0" fmla="*/ 1706894 h 3291854"/>
              <a:gd name="connsiteX1" fmla="*/ 1625600 w 5466080"/>
              <a:gd name="connsiteY1" fmla="*/ 1706894 h 3291854"/>
              <a:gd name="connsiteX2" fmla="*/ 1786475 w 5466080"/>
              <a:gd name="connsiteY2" fmla="*/ 1425187 h 3291854"/>
              <a:gd name="connsiteX3" fmla="*/ 2133600 w 5466080"/>
              <a:gd name="connsiteY3" fmla="*/ 1595134 h 3291854"/>
              <a:gd name="connsiteX4" fmla="*/ 2397760 w 5466080"/>
              <a:gd name="connsiteY4" fmla="*/ 14 h 3291854"/>
              <a:gd name="connsiteX5" fmla="*/ 2804160 w 5466080"/>
              <a:gd name="connsiteY5" fmla="*/ 3291854 h 3291854"/>
              <a:gd name="connsiteX6" fmla="*/ 3048000 w 5466080"/>
              <a:gd name="connsiteY6" fmla="*/ 1666254 h 3291854"/>
              <a:gd name="connsiteX7" fmla="*/ 3661426 w 5466080"/>
              <a:gd name="connsiteY7" fmla="*/ 1198894 h 3291854"/>
              <a:gd name="connsiteX8" fmla="*/ 3867911 w 5466080"/>
              <a:gd name="connsiteY8" fmla="*/ 1583002 h 3291854"/>
              <a:gd name="connsiteX9" fmla="*/ 4003040 w 5466080"/>
              <a:gd name="connsiteY9" fmla="*/ 1666254 h 3291854"/>
              <a:gd name="connsiteX10" fmla="*/ 5466080 w 5466080"/>
              <a:gd name="connsiteY10" fmla="*/ 1666254 h 3291854"/>
              <a:gd name="connsiteX0" fmla="*/ 0 w 5466080"/>
              <a:gd name="connsiteY0" fmla="*/ 1706894 h 3291854"/>
              <a:gd name="connsiteX1" fmla="*/ 1625600 w 5466080"/>
              <a:gd name="connsiteY1" fmla="*/ 1706894 h 3291854"/>
              <a:gd name="connsiteX2" fmla="*/ 1786475 w 5466080"/>
              <a:gd name="connsiteY2" fmla="*/ 1425187 h 3291854"/>
              <a:gd name="connsiteX3" fmla="*/ 2133600 w 5466080"/>
              <a:gd name="connsiteY3" fmla="*/ 1595134 h 3291854"/>
              <a:gd name="connsiteX4" fmla="*/ 2397760 w 5466080"/>
              <a:gd name="connsiteY4" fmla="*/ 14 h 3291854"/>
              <a:gd name="connsiteX5" fmla="*/ 2804160 w 5466080"/>
              <a:gd name="connsiteY5" fmla="*/ 3291854 h 3291854"/>
              <a:gd name="connsiteX6" fmla="*/ 3048000 w 5466080"/>
              <a:gd name="connsiteY6" fmla="*/ 1666254 h 3291854"/>
              <a:gd name="connsiteX7" fmla="*/ 3364972 w 5466080"/>
              <a:gd name="connsiteY7" fmla="*/ 1936392 h 3291854"/>
              <a:gd name="connsiteX8" fmla="*/ 3661426 w 5466080"/>
              <a:gd name="connsiteY8" fmla="*/ 1198894 h 3291854"/>
              <a:gd name="connsiteX9" fmla="*/ 3867911 w 5466080"/>
              <a:gd name="connsiteY9" fmla="*/ 1583002 h 3291854"/>
              <a:gd name="connsiteX10" fmla="*/ 4003040 w 5466080"/>
              <a:gd name="connsiteY10" fmla="*/ 1666254 h 3291854"/>
              <a:gd name="connsiteX11" fmla="*/ 5466080 w 5466080"/>
              <a:gd name="connsiteY11" fmla="*/ 1666254 h 3291854"/>
              <a:gd name="connsiteX0" fmla="*/ 0 w 5466080"/>
              <a:gd name="connsiteY0" fmla="*/ 1706894 h 3291854"/>
              <a:gd name="connsiteX1" fmla="*/ 1625600 w 5466080"/>
              <a:gd name="connsiteY1" fmla="*/ 1706894 h 3291854"/>
              <a:gd name="connsiteX2" fmla="*/ 1673154 w 5466080"/>
              <a:gd name="connsiteY2" fmla="*/ 1655617 h 3291854"/>
              <a:gd name="connsiteX3" fmla="*/ 1786475 w 5466080"/>
              <a:gd name="connsiteY3" fmla="*/ 1425187 h 3291854"/>
              <a:gd name="connsiteX4" fmla="*/ 2133600 w 5466080"/>
              <a:gd name="connsiteY4" fmla="*/ 1595134 h 3291854"/>
              <a:gd name="connsiteX5" fmla="*/ 2397760 w 5466080"/>
              <a:gd name="connsiteY5" fmla="*/ 14 h 3291854"/>
              <a:gd name="connsiteX6" fmla="*/ 2804160 w 5466080"/>
              <a:gd name="connsiteY6" fmla="*/ 3291854 h 3291854"/>
              <a:gd name="connsiteX7" fmla="*/ 3048000 w 5466080"/>
              <a:gd name="connsiteY7" fmla="*/ 1666254 h 3291854"/>
              <a:gd name="connsiteX8" fmla="*/ 3364972 w 5466080"/>
              <a:gd name="connsiteY8" fmla="*/ 1936392 h 3291854"/>
              <a:gd name="connsiteX9" fmla="*/ 3661426 w 5466080"/>
              <a:gd name="connsiteY9" fmla="*/ 1198894 h 3291854"/>
              <a:gd name="connsiteX10" fmla="*/ 3867911 w 5466080"/>
              <a:gd name="connsiteY10" fmla="*/ 1583002 h 3291854"/>
              <a:gd name="connsiteX11" fmla="*/ 4003040 w 5466080"/>
              <a:gd name="connsiteY11" fmla="*/ 1666254 h 3291854"/>
              <a:gd name="connsiteX12" fmla="*/ 5466080 w 5466080"/>
              <a:gd name="connsiteY12" fmla="*/ 1666254 h 3291854"/>
              <a:gd name="connsiteX0" fmla="*/ 0 w 5466080"/>
              <a:gd name="connsiteY0" fmla="*/ 1706894 h 3291854"/>
              <a:gd name="connsiteX1" fmla="*/ 1625600 w 5466080"/>
              <a:gd name="connsiteY1" fmla="*/ 1706894 h 3291854"/>
              <a:gd name="connsiteX2" fmla="*/ 1686486 w 5466080"/>
              <a:gd name="connsiteY2" fmla="*/ 1660458 h 3291854"/>
              <a:gd name="connsiteX3" fmla="*/ 1786475 w 5466080"/>
              <a:gd name="connsiteY3" fmla="*/ 1425187 h 3291854"/>
              <a:gd name="connsiteX4" fmla="*/ 2133600 w 5466080"/>
              <a:gd name="connsiteY4" fmla="*/ 1595134 h 3291854"/>
              <a:gd name="connsiteX5" fmla="*/ 2397760 w 5466080"/>
              <a:gd name="connsiteY5" fmla="*/ 14 h 3291854"/>
              <a:gd name="connsiteX6" fmla="*/ 2804160 w 5466080"/>
              <a:gd name="connsiteY6" fmla="*/ 3291854 h 3291854"/>
              <a:gd name="connsiteX7" fmla="*/ 3048000 w 5466080"/>
              <a:gd name="connsiteY7" fmla="*/ 1666254 h 3291854"/>
              <a:gd name="connsiteX8" fmla="*/ 3364972 w 5466080"/>
              <a:gd name="connsiteY8" fmla="*/ 1936392 h 3291854"/>
              <a:gd name="connsiteX9" fmla="*/ 3661426 w 5466080"/>
              <a:gd name="connsiteY9" fmla="*/ 1198894 h 3291854"/>
              <a:gd name="connsiteX10" fmla="*/ 3867911 w 5466080"/>
              <a:gd name="connsiteY10" fmla="*/ 1583002 h 3291854"/>
              <a:gd name="connsiteX11" fmla="*/ 4003040 w 5466080"/>
              <a:gd name="connsiteY11" fmla="*/ 1666254 h 3291854"/>
              <a:gd name="connsiteX12" fmla="*/ 5466080 w 5466080"/>
              <a:gd name="connsiteY12" fmla="*/ 1666254 h 3291854"/>
              <a:gd name="connsiteX0" fmla="*/ 0 w 5466080"/>
              <a:gd name="connsiteY0" fmla="*/ 1706894 h 3291854"/>
              <a:gd name="connsiteX1" fmla="*/ 1625600 w 5466080"/>
              <a:gd name="connsiteY1" fmla="*/ 1706894 h 3291854"/>
              <a:gd name="connsiteX2" fmla="*/ 1686486 w 5466080"/>
              <a:gd name="connsiteY2" fmla="*/ 1660458 h 3291854"/>
              <a:gd name="connsiteX3" fmla="*/ 1786475 w 5466080"/>
              <a:gd name="connsiteY3" fmla="*/ 1425187 h 3291854"/>
              <a:gd name="connsiteX4" fmla="*/ 2133600 w 5466080"/>
              <a:gd name="connsiteY4" fmla="*/ 1595134 h 3291854"/>
              <a:gd name="connsiteX5" fmla="*/ 2397760 w 5466080"/>
              <a:gd name="connsiteY5" fmla="*/ 14 h 3291854"/>
              <a:gd name="connsiteX6" fmla="*/ 2804160 w 5466080"/>
              <a:gd name="connsiteY6" fmla="*/ 3291854 h 3291854"/>
              <a:gd name="connsiteX7" fmla="*/ 3048000 w 5466080"/>
              <a:gd name="connsiteY7" fmla="*/ 1666254 h 3291854"/>
              <a:gd name="connsiteX8" fmla="*/ 3364972 w 5466080"/>
              <a:gd name="connsiteY8" fmla="*/ 1936392 h 3291854"/>
              <a:gd name="connsiteX9" fmla="*/ 3661426 w 5466080"/>
              <a:gd name="connsiteY9" fmla="*/ 1198894 h 3291854"/>
              <a:gd name="connsiteX10" fmla="*/ 3867911 w 5466080"/>
              <a:gd name="connsiteY10" fmla="*/ 1583002 h 3291854"/>
              <a:gd name="connsiteX11" fmla="*/ 4003040 w 5466080"/>
              <a:gd name="connsiteY11" fmla="*/ 1666254 h 3291854"/>
              <a:gd name="connsiteX12" fmla="*/ 5466080 w 5466080"/>
              <a:gd name="connsiteY12" fmla="*/ 1666254 h 3291854"/>
              <a:gd name="connsiteX0" fmla="*/ 0 w 5466080"/>
              <a:gd name="connsiteY0" fmla="*/ 1706894 h 3291854"/>
              <a:gd name="connsiteX1" fmla="*/ 1625600 w 5466080"/>
              <a:gd name="connsiteY1" fmla="*/ 1706894 h 3291854"/>
              <a:gd name="connsiteX2" fmla="*/ 1686486 w 5466080"/>
              <a:gd name="connsiteY2" fmla="*/ 1660458 h 3291854"/>
              <a:gd name="connsiteX3" fmla="*/ 1786475 w 5466080"/>
              <a:gd name="connsiteY3" fmla="*/ 1425187 h 3291854"/>
              <a:gd name="connsiteX4" fmla="*/ 2133600 w 5466080"/>
              <a:gd name="connsiteY4" fmla="*/ 1595134 h 3291854"/>
              <a:gd name="connsiteX5" fmla="*/ 2397760 w 5466080"/>
              <a:gd name="connsiteY5" fmla="*/ 14 h 3291854"/>
              <a:gd name="connsiteX6" fmla="*/ 2804160 w 5466080"/>
              <a:gd name="connsiteY6" fmla="*/ 3291854 h 3291854"/>
              <a:gd name="connsiteX7" fmla="*/ 3048000 w 5466080"/>
              <a:gd name="connsiteY7" fmla="*/ 1666254 h 3291854"/>
              <a:gd name="connsiteX8" fmla="*/ 3364972 w 5466080"/>
              <a:gd name="connsiteY8" fmla="*/ 1936392 h 3291854"/>
              <a:gd name="connsiteX9" fmla="*/ 3661426 w 5466080"/>
              <a:gd name="connsiteY9" fmla="*/ 1198894 h 3291854"/>
              <a:gd name="connsiteX10" fmla="*/ 3867911 w 5466080"/>
              <a:gd name="connsiteY10" fmla="*/ 1583002 h 3291854"/>
              <a:gd name="connsiteX11" fmla="*/ 4003040 w 5466080"/>
              <a:gd name="connsiteY11" fmla="*/ 1666254 h 3291854"/>
              <a:gd name="connsiteX12" fmla="*/ 5466080 w 5466080"/>
              <a:gd name="connsiteY12" fmla="*/ 1666254 h 3291854"/>
              <a:gd name="connsiteX0" fmla="*/ 0 w 5466080"/>
              <a:gd name="connsiteY0" fmla="*/ 1706894 h 3291854"/>
              <a:gd name="connsiteX1" fmla="*/ 1625600 w 5466080"/>
              <a:gd name="connsiteY1" fmla="*/ 1706894 h 3291854"/>
              <a:gd name="connsiteX2" fmla="*/ 1686486 w 5466080"/>
              <a:gd name="connsiteY2" fmla="*/ 1660458 h 3291854"/>
              <a:gd name="connsiteX3" fmla="*/ 1786475 w 5466080"/>
              <a:gd name="connsiteY3" fmla="*/ 1425187 h 3291854"/>
              <a:gd name="connsiteX4" fmla="*/ 2133600 w 5466080"/>
              <a:gd name="connsiteY4" fmla="*/ 1595134 h 3291854"/>
              <a:gd name="connsiteX5" fmla="*/ 2397760 w 5466080"/>
              <a:gd name="connsiteY5" fmla="*/ 14 h 3291854"/>
              <a:gd name="connsiteX6" fmla="*/ 2804160 w 5466080"/>
              <a:gd name="connsiteY6" fmla="*/ 3291854 h 3291854"/>
              <a:gd name="connsiteX7" fmla="*/ 3048000 w 5466080"/>
              <a:gd name="connsiteY7" fmla="*/ 1666254 h 3291854"/>
              <a:gd name="connsiteX8" fmla="*/ 3364972 w 5466080"/>
              <a:gd name="connsiteY8" fmla="*/ 1936392 h 3291854"/>
              <a:gd name="connsiteX9" fmla="*/ 3661426 w 5466080"/>
              <a:gd name="connsiteY9" fmla="*/ 1198894 h 3291854"/>
              <a:gd name="connsiteX10" fmla="*/ 3867911 w 5466080"/>
              <a:gd name="connsiteY10" fmla="*/ 1583002 h 3291854"/>
              <a:gd name="connsiteX11" fmla="*/ 4003040 w 5466080"/>
              <a:gd name="connsiteY11" fmla="*/ 1666254 h 3291854"/>
              <a:gd name="connsiteX12" fmla="*/ 5466080 w 5466080"/>
              <a:gd name="connsiteY12" fmla="*/ 1666254 h 3291854"/>
              <a:gd name="connsiteX0" fmla="*/ 0 w 5466080"/>
              <a:gd name="connsiteY0" fmla="*/ 1706894 h 3291854"/>
              <a:gd name="connsiteX1" fmla="*/ 1625600 w 5466080"/>
              <a:gd name="connsiteY1" fmla="*/ 1706894 h 3291854"/>
              <a:gd name="connsiteX2" fmla="*/ 1686486 w 5466080"/>
              <a:gd name="connsiteY2" fmla="*/ 1660458 h 3291854"/>
              <a:gd name="connsiteX3" fmla="*/ 1786475 w 5466080"/>
              <a:gd name="connsiteY3" fmla="*/ 1425187 h 3291854"/>
              <a:gd name="connsiteX4" fmla="*/ 2133600 w 5466080"/>
              <a:gd name="connsiteY4" fmla="*/ 1595134 h 3291854"/>
              <a:gd name="connsiteX5" fmla="*/ 2397760 w 5466080"/>
              <a:gd name="connsiteY5" fmla="*/ 14 h 3291854"/>
              <a:gd name="connsiteX6" fmla="*/ 2804160 w 5466080"/>
              <a:gd name="connsiteY6" fmla="*/ 3291854 h 3291854"/>
              <a:gd name="connsiteX7" fmla="*/ 3048000 w 5466080"/>
              <a:gd name="connsiteY7" fmla="*/ 1666254 h 3291854"/>
              <a:gd name="connsiteX8" fmla="*/ 3364972 w 5466080"/>
              <a:gd name="connsiteY8" fmla="*/ 1936392 h 3291854"/>
              <a:gd name="connsiteX9" fmla="*/ 3661426 w 5466080"/>
              <a:gd name="connsiteY9" fmla="*/ 1198894 h 3291854"/>
              <a:gd name="connsiteX10" fmla="*/ 3867911 w 5466080"/>
              <a:gd name="connsiteY10" fmla="*/ 1583002 h 3291854"/>
              <a:gd name="connsiteX11" fmla="*/ 4003040 w 5466080"/>
              <a:gd name="connsiteY11" fmla="*/ 1666254 h 3291854"/>
              <a:gd name="connsiteX12" fmla="*/ 5466080 w 5466080"/>
              <a:gd name="connsiteY12" fmla="*/ 1666254 h 3291854"/>
              <a:gd name="connsiteX0" fmla="*/ 0 w 7752501"/>
              <a:gd name="connsiteY0" fmla="*/ 1704474 h 3291854"/>
              <a:gd name="connsiteX1" fmla="*/ 3912021 w 7752501"/>
              <a:gd name="connsiteY1" fmla="*/ 1706894 h 3291854"/>
              <a:gd name="connsiteX2" fmla="*/ 3972907 w 7752501"/>
              <a:gd name="connsiteY2" fmla="*/ 1660458 h 3291854"/>
              <a:gd name="connsiteX3" fmla="*/ 4072896 w 7752501"/>
              <a:gd name="connsiteY3" fmla="*/ 1425187 h 3291854"/>
              <a:gd name="connsiteX4" fmla="*/ 4420021 w 7752501"/>
              <a:gd name="connsiteY4" fmla="*/ 1595134 h 3291854"/>
              <a:gd name="connsiteX5" fmla="*/ 4684181 w 7752501"/>
              <a:gd name="connsiteY5" fmla="*/ 14 h 3291854"/>
              <a:gd name="connsiteX6" fmla="*/ 5090581 w 7752501"/>
              <a:gd name="connsiteY6" fmla="*/ 3291854 h 3291854"/>
              <a:gd name="connsiteX7" fmla="*/ 5334421 w 7752501"/>
              <a:gd name="connsiteY7" fmla="*/ 1666254 h 3291854"/>
              <a:gd name="connsiteX8" fmla="*/ 5651393 w 7752501"/>
              <a:gd name="connsiteY8" fmla="*/ 1936392 h 3291854"/>
              <a:gd name="connsiteX9" fmla="*/ 5947847 w 7752501"/>
              <a:gd name="connsiteY9" fmla="*/ 1198894 h 3291854"/>
              <a:gd name="connsiteX10" fmla="*/ 6154332 w 7752501"/>
              <a:gd name="connsiteY10" fmla="*/ 1583002 h 3291854"/>
              <a:gd name="connsiteX11" fmla="*/ 6289461 w 7752501"/>
              <a:gd name="connsiteY11" fmla="*/ 1666254 h 3291854"/>
              <a:gd name="connsiteX12" fmla="*/ 7752501 w 7752501"/>
              <a:gd name="connsiteY12" fmla="*/ 1666254 h 3291854"/>
              <a:gd name="connsiteX0" fmla="*/ 0 w 7752501"/>
              <a:gd name="connsiteY0" fmla="*/ 1704474 h 3291854"/>
              <a:gd name="connsiteX1" fmla="*/ 3912021 w 7752501"/>
              <a:gd name="connsiteY1" fmla="*/ 1706894 h 3291854"/>
              <a:gd name="connsiteX2" fmla="*/ 3972907 w 7752501"/>
              <a:gd name="connsiteY2" fmla="*/ 1660458 h 3291854"/>
              <a:gd name="connsiteX3" fmla="*/ 4072896 w 7752501"/>
              <a:gd name="connsiteY3" fmla="*/ 1425187 h 3291854"/>
              <a:gd name="connsiteX4" fmla="*/ 4420021 w 7752501"/>
              <a:gd name="connsiteY4" fmla="*/ 1595134 h 3291854"/>
              <a:gd name="connsiteX5" fmla="*/ 4684181 w 7752501"/>
              <a:gd name="connsiteY5" fmla="*/ 14 h 3291854"/>
              <a:gd name="connsiteX6" fmla="*/ 5090581 w 7752501"/>
              <a:gd name="connsiteY6" fmla="*/ 3291854 h 3291854"/>
              <a:gd name="connsiteX7" fmla="*/ 5334421 w 7752501"/>
              <a:gd name="connsiteY7" fmla="*/ 1666254 h 3291854"/>
              <a:gd name="connsiteX8" fmla="*/ 5651393 w 7752501"/>
              <a:gd name="connsiteY8" fmla="*/ 1936392 h 3291854"/>
              <a:gd name="connsiteX9" fmla="*/ 5947847 w 7752501"/>
              <a:gd name="connsiteY9" fmla="*/ 1198894 h 3291854"/>
              <a:gd name="connsiteX10" fmla="*/ 6154332 w 7752501"/>
              <a:gd name="connsiteY10" fmla="*/ 1583002 h 3291854"/>
              <a:gd name="connsiteX11" fmla="*/ 6289461 w 7752501"/>
              <a:gd name="connsiteY11" fmla="*/ 1666254 h 3291854"/>
              <a:gd name="connsiteX12" fmla="*/ 7752501 w 7752501"/>
              <a:gd name="connsiteY12" fmla="*/ 1666254 h 3291854"/>
              <a:gd name="connsiteX0" fmla="*/ 0 w 7752501"/>
              <a:gd name="connsiteY0" fmla="*/ 1704474 h 3291854"/>
              <a:gd name="connsiteX1" fmla="*/ 1550500 w 7752501"/>
              <a:gd name="connsiteY1" fmla="*/ 1706208 h 3291854"/>
              <a:gd name="connsiteX2" fmla="*/ 3912021 w 7752501"/>
              <a:gd name="connsiteY2" fmla="*/ 1706894 h 3291854"/>
              <a:gd name="connsiteX3" fmla="*/ 3972907 w 7752501"/>
              <a:gd name="connsiteY3" fmla="*/ 1660458 h 3291854"/>
              <a:gd name="connsiteX4" fmla="*/ 4072896 w 7752501"/>
              <a:gd name="connsiteY4" fmla="*/ 1425187 h 3291854"/>
              <a:gd name="connsiteX5" fmla="*/ 4420021 w 7752501"/>
              <a:gd name="connsiteY5" fmla="*/ 1595134 h 3291854"/>
              <a:gd name="connsiteX6" fmla="*/ 4684181 w 7752501"/>
              <a:gd name="connsiteY6" fmla="*/ 14 h 3291854"/>
              <a:gd name="connsiteX7" fmla="*/ 5090581 w 7752501"/>
              <a:gd name="connsiteY7" fmla="*/ 3291854 h 3291854"/>
              <a:gd name="connsiteX8" fmla="*/ 5334421 w 7752501"/>
              <a:gd name="connsiteY8" fmla="*/ 1666254 h 3291854"/>
              <a:gd name="connsiteX9" fmla="*/ 5651393 w 7752501"/>
              <a:gd name="connsiteY9" fmla="*/ 1936392 h 3291854"/>
              <a:gd name="connsiteX10" fmla="*/ 5947847 w 7752501"/>
              <a:gd name="connsiteY10" fmla="*/ 1198894 h 3291854"/>
              <a:gd name="connsiteX11" fmla="*/ 6154332 w 7752501"/>
              <a:gd name="connsiteY11" fmla="*/ 1583002 h 3291854"/>
              <a:gd name="connsiteX12" fmla="*/ 6289461 w 7752501"/>
              <a:gd name="connsiteY12" fmla="*/ 1666254 h 3291854"/>
              <a:gd name="connsiteX13" fmla="*/ 7752501 w 7752501"/>
              <a:gd name="connsiteY13" fmla="*/ 1666254 h 3291854"/>
              <a:gd name="connsiteX0" fmla="*/ 0 w 7752501"/>
              <a:gd name="connsiteY0" fmla="*/ 1704474 h 3291854"/>
              <a:gd name="connsiteX1" fmla="*/ 195979 w 7752501"/>
              <a:gd name="connsiteY1" fmla="*/ 1961810 h 3291854"/>
              <a:gd name="connsiteX2" fmla="*/ 1550500 w 7752501"/>
              <a:gd name="connsiteY2" fmla="*/ 1706208 h 3291854"/>
              <a:gd name="connsiteX3" fmla="*/ 3912021 w 7752501"/>
              <a:gd name="connsiteY3" fmla="*/ 1706894 h 3291854"/>
              <a:gd name="connsiteX4" fmla="*/ 3972907 w 7752501"/>
              <a:gd name="connsiteY4" fmla="*/ 1660458 h 3291854"/>
              <a:gd name="connsiteX5" fmla="*/ 4072896 w 7752501"/>
              <a:gd name="connsiteY5" fmla="*/ 1425187 h 3291854"/>
              <a:gd name="connsiteX6" fmla="*/ 4420021 w 7752501"/>
              <a:gd name="connsiteY6" fmla="*/ 1595134 h 3291854"/>
              <a:gd name="connsiteX7" fmla="*/ 4684181 w 7752501"/>
              <a:gd name="connsiteY7" fmla="*/ 14 h 3291854"/>
              <a:gd name="connsiteX8" fmla="*/ 5090581 w 7752501"/>
              <a:gd name="connsiteY8" fmla="*/ 3291854 h 3291854"/>
              <a:gd name="connsiteX9" fmla="*/ 5334421 w 7752501"/>
              <a:gd name="connsiteY9" fmla="*/ 1666254 h 3291854"/>
              <a:gd name="connsiteX10" fmla="*/ 5651393 w 7752501"/>
              <a:gd name="connsiteY10" fmla="*/ 1936392 h 3291854"/>
              <a:gd name="connsiteX11" fmla="*/ 5947847 w 7752501"/>
              <a:gd name="connsiteY11" fmla="*/ 1198894 h 3291854"/>
              <a:gd name="connsiteX12" fmla="*/ 6154332 w 7752501"/>
              <a:gd name="connsiteY12" fmla="*/ 1583002 h 3291854"/>
              <a:gd name="connsiteX13" fmla="*/ 6289461 w 7752501"/>
              <a:gd name="connsiteY13" fmla="*/ 1666254 h 3291854"/>
              <a:gd name="connsiteX14" fmla="*/ 7752501 w 7752501"/>
              <a:gd name="connsiteY14" fmla="*/ 1666254 h 3291854"/>
              <a:gd name="connsiteX0" fmla="*/ 0 w 7752501"/>
              <a:gd name="connsiteY0" fmla="*/ 1704474 h 3291854"/>
              <a:gd name="connsiteX1" fmla="*/ 217310 w 7752501"/>
              <a:gd name="connsiteY1" fmla="*/ 1899846 h 3291854"/>
              <a:gd name="connsiteX2" fmla="*/ 1550500 w 7752501"/>
              <a:gd name="connsiteY2" fmla="*/ 1706208 h 3291854"/>
              <a:gd name="connsiteX3" fmla="*/ 3912021 w 7752501"/>
              <a:gd name="connsiteY3" fmla="*/ 1706894 h 3291854"/>
              <a:gd name="connsiteX4" fmla="*/ 3972907 w 7752501"/>
              <a:gd name="connsiteY4" fmla="*/ 1660458 h 3291854"/>
              <a:gd name="connsiteX5" fmla="*/ 4072896 w 7752501"/>
              <a:gd name="connsiteY5" fmla="*/ 1425187 h 3291854"/>
              <a:gd name="connsiteX6" fmla="*/ 4420021 w 7752501"/>
              <a:gd name="connsiteY6" fmla="*/ 1595134 h 3291854"/>
              <a:gd name="connsiteX7" fmla="*/ 4684181 w 7752501"/>
              <a:gd name="connsiteY7" fmla="*/ 14 h 3291854"/>
              <a:gd name="connsiteX8" fmla="*/ 5090581 w 7752501"/>
              <a:gd name="connsiteY8" fmla="*/ 3291854 h 3291854"/>
              <a:gd name="connsiteX9" fmla="*/ 5334421 w 7752501"/>
              <a:gd name="connsiteY9" fmla="*/ 1666254 h 3291854"/>
              <a:gd name="connsiteX10" fmla="*/ 5651393 w 7752501"/>
              <a:gd name="connsiteY10" fmla="*/ 1936392 h 3291854"/>
              <a:gd name="connsiteX11" fmla="*/ 5947847 w 7752501"/>
              <a:gd name="connsiteY11" fmla="*/ 1198894 h 3291854"/>
              <a:gd name="connsiteX12" fmla="*/ 6154332 w 7752501"/>
              <a:gd name="connsiteY12" fmla="*/ 1583002 h 3291854"/>
              <a:gd name="connsiteX13" fmla="*/ 6289461 w 7752501"/>
              <a:gd name="connsiteY13" fmla="*/ 1666254 h 3291854"/>
              <a:gd name="connsiteX14" fmla="*/ 7752501 w 7752501"/>
              <a:gd name="connsiteY14" fmla="*/ 1666254 h 3291854"/>
              <a:gd name="connsiteX0" fmla="*/ 0 w 7752501"/>
              <a:gd name="connsiteY0" fmla="*/ 1704474 h 3291854"/>
              <a:gd name="connsiteX1" fmla="*/ 217310 w 7752501"/>
              <a:gd name="connsiteY1" fmla="*/ 1899846 h 3291854"/>
              <a:gd name="connsiteX2" fmla="*/ 419955 w 7752501"/>
              <a:gd name="connsiteY2" fmla="*/ 1721699 h 3291854"/>
              <a:gd name="connsiteX3" fmla="*/ 1550500 w 7752501"/>
              <a:gd name="connsiteY3" fmla="*/ 1706208 h 3291854"/>
              <a:gd name="connsiteX4" fmla="*/ 3912021 w 7752501"/>
              <a:gd name="connsiteY4" fmla="*/ 1706894 h 3291854"/>
              <a:gd name="connsiteX5" fmla="*/ 3972907 w 7752501"/>
              <a:gd name="connsiteY5" fmla="*/ 1660458 h 3291854"/>
              <a:gd name="connsiteX6" fmla="*/ 4072896 w 7752501"/>
              <a:gd name="connsiteY6" fmla="*/ 1425187 h 3291854"/>
              <a:gd name="connsiteX7" fmla="*/ 4420021 w 7752501"/>
              <a:gd name="connsiteY7" fmla="*/ 1595134 h 3291854"/>
              <a:gd name="connsiteX8" fmla="*/ 4684181 w 7752501"/>
              <a:gd name="connsiteY8" fmla="*/ 14 h 3291854"/>
              <a:gd name="connsiteX9" fmla="*/ 5090581 w 7752501"/>
              <a:gd name="connsiteY9" fmla="*/ 3291854 h 3291854"/>
              <a:gd name="connsiteX10" fmla="*/ 5334421 w 7752501"/>
              <a:gd name="connsiteY10" fmla="*/ 1666254 h 3291854"/>
              <a:gd name="connsiteX11" fmla="*/ 5651393 w 7752501"/>
              <a:gd name="connsiteY11" fmla="*/ 1936392 h 3291854"/>
              <a:gd name="connsiteX12" fmla="*/ 5947847 w 7752501"/>
              <a:gd name="connsiteY12" fmla="*/ 1198894 h 3291854"/>
              <a:gd name="connsiteX13" fmla="*/ 6154332 w 7752501"/>
              <a:gd name="connsiteY13" fmla="*/ 1583002 h 3291854"/>
              <a:gd name="connsiteX14" fmla="*/ 6289461 w 7752501"/>
              <a:gd name="connsiteY14" fmla="*/ 1666254 h 3291854"/>
              <a:gd name="connsiteX15" fmla="*/ 7752501 w 7752501"/>
              <a:gd name="connsiteY15" fmla="*/ 1666254 h 3291854"/>
              <a:gd name="connsiteX0" fmla="*/ 0 w 7752501"/>
              <a:gd name="connsiteY0" fmla="*/ 1704474 h 3291854"/>
              <a:gd name="connsiteX1" fmla="*/ 217310 w 7752501"/>
              <a:gd name="connsiteY1" fmla="*/ 1899846 h 3291854"/>
              <a:gd name="connsiteX2" fmla="*/ 419955 w 7752501"/>
              <a:gd name="connsiteY2" fmla="*/ 1721699 h 3291854"/>
              <a:gd name="connsiteX3" fmla="*/ 707924 w 7752501"/>
              <a:gd name="connsiteY3" fmla="*/ 2682142 h 3291854"/>
              <a:gd name="connsiteX4" fmla="*/ 1550500 w 7752501"/>
              <a:gd name="connsiteY4" fmla="*/ 1706208 h 3291854"/>
              <a:gd name="connsiteX5" fmla="*/ 3912021 w 7752501"/>
              <a:gd name="connsiteY5" fmla="*/ 1706894 h 3291854"/>
              <a:gd name="connsiteX6" fmla="*/ 3972907 w 7752501"/>
              <a:gd name="connsiteY6" fmla="*/ 1660458 h 3291854"/>
              <a:gd name="connsiteX7" fmla="*/ 4072896 w 7752501"/>
              <a:gd name="connsiteY7" fmla="*/ 1425187 h 3291854"/>
              <a:gd name="connsiteX8" fmla="*/ 4420021 w 7752501"/>
              <a:gd name="connsiteY8" fmla="*/ 1595134 h 3291854"/>
              <a:gd name="connsiteX9" fmla="*/ 4684181 w 7752501"/>
              <a:gd name="connsiteY9" fmla="*/ 14 h 3291854"/>
              <a:gd name="connsiteX10" fmla="*/ 5090581 w 7752501"/>
              <a:gd name="connsiteY10" fmla="*/ 3291854 h 3291854"/>
              <a:gd name="connsiteX11" fmla="*/ 5334421 w 7752501"/>
              <a:gd name="connsiteY11" fmla="*/ 1666254 h 3291854"/>
              <a:gd name="connsiteX12" fmla="*/ 5651393 w 7752501"/>
              <a:gd name="connsiteY12" fmla="*/ 1936392 h 3291854"/>
              <a:gd name="connsiteX13" fmla="*/ 5947847 w 7752501"/>
              <a:gd name="connsiteY13" fmla="*/ 1198894 h 3291854"/>
              <a:gd name="connsiteX14" fmla="*/ 6154332 w 7752501"/>
              <a:gd name="connsiteY14" fmla="*/ 1583002 h 3291854"/>
              <a:gd name="connsiteX15" fmla="*/ 6289461 w 7752501"/>
              <a:gd name="connsiteY15" fmla="*/ 1666254 h 3291854"/>
              <a:gd name="connsiteX16" fmla="*/ 7752501 w 7752501"/>
              <a:gd name="connsiteY16" fmla="*/ 1666254 h 3291854"/>
              <a:gd name="connsiteX0" fmla="*/ 0 w 7752501"/>
              <a:gd name="connsiteY0" fmla="*/ 1704474 h 3291854"/>
              <a:gd name="connsiteX1" fmla="*/ 217310 w 7752501"/>
              <a:gd name="connsiteY1" fmla="*/ 1899846 h 3291854"/>
              <a:gd name="connsiteX2" fmla="*/ 419955 w 7752501"/>
              <a:gd name="connsiteY2" fmla="*/ 1721699 h 3291854"/>
              <a:gd name="connsiteX3" fmla="*/ 707924 w 7752501"/>
              <a:gd name="connsiteY3" fmla="*/ 2682142 h 3291854"/>
              <a:gd name="connsiteX4" fmla="*/ 1027890 w 7752501"/>
              <a:gd name="connsiteY4" fmla="*/ 854203 h 3291854"/>
              <a:gd name="connsiteX5" fmla="*/ 1550500 w 7752501"/>
              <a:gd name="connsiteY5" fmla="*/ 1706208 h 3291854"/>
              <a:gd name="connsiteX6" fmla="*/ 3912021 w 7752501"/>
              <a:gd name="connsiteY6" fmla="*/ 1706894 h 3291854"/>
              <a:gd name="connsiteX7" fmla="*/ 3972907 w 7752501"/>
              <a:gd name="connsiteY7" fmla="*/ 1660458 h 3291854"/>
              <a:gd name="connsiteX8" fmla="*/ 4072896 w 7752501"/>
              <a:gd name="connsiteY8" fmla="*/ 1425187 h 3291854"/>
              <a:gd name="connsiteX9" fmla="*/ 4420021 w 7752501"/>
              <a:gd name="connsiteY9" fmla="*/ 1595134 h 3291854"/>
              <a:gd name="connsiteX10" fmla="*/ 4684181 w 7752501"/>
              <a:gd name="connsiteY10" fmla="*/ 14 h 3291854"/>
              <a:gd name="connsiteX11" fmla="*/ 5090581 w 7752501"/>
              <a:gd name="connsiteY11" fmla="*/ 3291854 h 3291854"/>
              <a:gd name="connsiteX12" fmla="*/ 5334421 w 7752501"/>
              <a:gd name="connsiteY12" fmla="*/ 1666254 h 3291854"/>
              <a:gd name="connsiteX13" fmla="*/ 5651393 w 7752501"/>
              <a:gd name="connsiteY13" fmla="*/ 1936392 h 3291854"/>
              <a:gd name="connsiteX14" fmla="*/ 5947847 w 7752501"/>
              <a:gd name="connsiteY14" fmla="*/ 1198894 h 3291854"/>
              <a:gd name="connsiteX15" fmla="*/ 6154332 w 7752501"/>
              <a:gd name="connsiteY15" fmla="*/ 1583002 h 3291854"/>
              <a:gd name="connsiteX16" fmla="*/ 6289461 w 7752501"/>
              <a:gd name="connsiteY16" fmla="*/ 1666254 h 3291854"/>
              <a:gd name="connsiteX17" fmla="*/ 7752501 w 7752501"/>
              <a:gd name="connsiteY17" fmla="*/ 1666254 h 3291854"/>
              <a:gd name="connsiteX0" fmla="*/ 0 w 7752501"/>
              <a:gd name="connsiteY0" fmla="*/ 1704474 h 3291854"/>
              <a:gd name="connsiteX1" fmla="*/ 217310 w 7752501"/>
              <a:gd name="connsiteY1" fmla="*/ 1899846 h 3291854"/>
              <a:gd name="connsiteX2" fmla="*/ 419955 w 7752501"/>
              <a:gd name="connsiteY2" fmla="*/ 1721699 h 3291854"/>
              <a:gd name="connsiteX3" fmla="*/ 707924 w 7752501"/>
              <a:gd name="connsiteY3" fmla="*/ 2682142 h 3291854"/>
              <a:gd name="connsiteX4" fmla="*/ 1027890 w 7752501"/>
              <a:gd name="connsiteY4" fmla="*/ 854203 h 3291854"/>
              <a:gd name="connsiteX5" fmla="*/ 1315859 w 7752501"/>
              <a:gd name="connsiteY5" fmla="*/ 1977301 h 3291854"/>
              <a:gd name="connsiteX6" fmla="*/ 1550500 w 7752501"/>
              <a:gd name="connsiteY6" fmla="*/ 1706208 h 3291854"/>
              <a:gd name="connsiteX7" fmla="*/ 3912021 w 7752501"/>
              <a:gd name="connsiteY7" fmla="*/ 1706894 h 3291854"/>
              <a:gd name="connsiteX8" fmla="*/ 3972907 w 7752501"/>
              <a:gd name="connsiteY8" fmla="*/ 1660458 h 3291854"/>
              <a:gd name="connsiteX9" fmla="*/ 4072896 w 7752501"/>
              <a:gd name="connsiteY9" fmla="*/ 1425187 h 3291854"/>
              <a:gd name="connsiteX10" fmla="*/ 4420021 w 7752501"/>
              <a:gd name="connsiteY10" fmla="*/ 1595134 h 3291854"/>
              <a:gd name="connsiteX11" fmla="*/ 4684181 w 7752501"/>
              <a:gd name="connsiteY11" fmla="*/ 14 h 3291854"/>
              <a:gd name="connsiteX12" fmla="*/ 5090581 w 7752501"/>
              <a:gd name="connsiteY12" fmla="*/ 3291854 h 3291854"/>
              <a:gd name="connsiteX13" fmla="*/ 5334421 w 7752501"/>
              <a:gd name="connsiteY13" fmla="*/ 1666254 h 3291854"/>
              <a:gd name="connsiteX14" fmla="*/ 5651393 w 7752501"/>
              <a:gd name="connsiteY14" fmla="*/ 1936392 h 3291854"/>
              <a:gd name="connsiteX15" fmla="*/ 5947847 w 7752501"/>
              <a:gd name="connsiteY15" fmla="*/ 1198894 h 3291854"/>
              <a:gd name="connsiteX16" fmla="*/ 6154332 w 7752501"/>
              <a:gd name="connsiteY16" fmla="*/ 1583002 h 3291854"/>
              <a:gd name="connsiteX17" fmla="*/ 6289461 w 7752501"/>
              <a:gd name="connsiteY17" fmla="*/ 1666254 h 3291854"/>
              <a:gd name="connsiteX18" fmla="*/ 7752501 w 7752501"/>
              <a:gd name="connsiteY18" fmla="*/ 1666254 h 3291854"/>
              <a:gd name="connsiteX0" fmla="*/ 0 w 7752501"/>
              <a:gd name="connsiteY0" fmla="*/ 1704474 h 3291854"/>
              <a:gd name="connsiteX1" fmla="*/ 206644 w 7752501"/>
              <a:gd name="connsiteY1" fmla="*/ 1520316 h 3291854"/>
              <a:gd name="connsiteX2" fmla="*/ 419955 w 7752501"/>
              <a:gd name="connsiteY2" fmla="*/ 1721699 h 3291854"/>
              <a:gd name="connsiteX3" fmla="*/ 707924 w 7752501"/>
              <a:gd name="connsiteY3" fmla="*/ 2682142 h 3291854"/>
              <a:gd name="connsiteX4" fmla="*/ 1027890 w 7752501"/>
              <a:gd name="connsiteY4" fmla="*/ 854203 h 3291854"/>
              <a:gd name="connsiteX5" fmla="*/ 1315859 w 7752501"/>
              <a:gd name="connsiteY5" fmla="*/ 1977301 h 3291854"/>
              <a:gd name="connsiteX6" fmla="*/ 1550500 w 7752501"/>
              <a:gd name="connsiteY6" fmla="*/ 1706208 h 3291854"/>
              <a:gd name="connsiteX7" fmla="*/ 3912021 w 7752501"/>
              <a:gd name="connsiteY7" fmla="*/ 1706894 h 3291854"/>
              <a:gd name="connsiteX8" fmla="*/ 3972907 w 7752501"/>
              <a:gd name="connsiteY8" fmla="*/ 1660458 h 3291854"/>
              <a:gd name="connsiteX9" fmla="*/ 4072896 w 7752501"/>
              <a:gd name="connsiteY9" fmla="*/ 1425187 h 3291854"/>
              <a:gd name="connsiteX10" fmla="*/ 4420021 w 7752501"/>
              <a:gd name="connsiteY10" fmla="*/ 1595134 h 3291854"/>
              <a:gd name="connsiteX11" fmla="*/ 4684181 w 7752501"/>
              <a:gd name="connsiteY11" fmla="*/ 14 h 3291854"/>
              <a:gd name="connsiteX12" fmla="*/ 5090581 w 7752501"/>
              <a:gd name="connsiteY12" fmla="*/ 3291854 h 3291854"/>
              <a:gd name="connsiteX13" fmla="*/ 5334421 w 7752501"/>
              <a:gd name="connsiteY13" fmla="*/ 1666254 h 3291854"/>
              <a:gd name="connsiteX14" fmla="*/ 5651393 w 7752501"/>
              <a:gd name="connsiteY14" fmla="*/ 1936392 h 3291854"/>
              <a:gd name="connsiteX15" fmla="*/ 5947847 w 7752501"/>
              <a:gd name="connsiteY15" fmla="*/ 1198894 h 3291854"/>
              <a:gd name="connsiteX16" fmla="*/ 6154332 w 7752501"/>
              <a:gd name="connsiteY16" fmla="*/ 1583002 h 3291854"/>
              <a:gd name="connsiteX17" fmla="*/ 6289461 w 7752501"/>
              <a:gd name="connsiteY17" fmla="*/ 1666254 h 3291854"/>
              <a:gd name="connsiteX18" fmla="*/ 7752501 w 7752501"/>
              <a:gd name="connsiteY18" fmla="*/ 1666254 h 3291854"/>
              <a:gd name="connsiteX0" fmla="*/ 0 w 7752501"/>
              <a:gd name="connsiteY0" fmla="*/ 1704474 h 3291854"/>
              <a:gd name="connsiteX1" fmla="*/ 206644 w 7752501"/>
              <a:gd name="connsiteY1" fmla="*/ 1520316 h 3291854"/>
              <a:gd name="connsiteX2" fmla="*/ 494614 w 7752501"/>
              <a:gd name="connsiteY2" fmla="*/ 1721699 h 3291854"/>
              <a:gd name="connsiteX3" fmla="*/ 707924 w 7752501"/>
              <a:gd name="connsiteY3" fmla="*/ 2682142 h 3291854"/>
              <a:gd name="connsiteX4" fmla="*/ 1027890 w 7752501"/>
              <a:gd name="connsiteY4" fmla="*/ 854203 h 3291854"/>
              <a:gd name="connsiteX5" fmla="*/ 1315859 w 7752501"/>
              <a:gd name="connsiteY5" fmla="*/ 1977301 h 3291854"/>
              <a:gd name="connsiteX6" fmla="*/ 1550500 w 7752501"/>
              <a:gd name="connsiteY6" fmla="*/ 1706208 h 3291854"/>
              <a:gd name="connsiteX7" fmla="*/ 3912021 w 7752501"/>
              <a:gd name="connsiteY7" fmla="*/ 1706894 h 3291854"/>
              <a:gd name="connsiteX8" fmla="*/ 3972907 w 7752501"/>
              <a:gd name="connsiteY8" fmla="*/ 1660458 h 3291854"/>
              <a:gd name="connsiteX9" fmla="*/ 4072896 w 7752501"/>
              <a:gd name="connsiteY9" fmla="*/ 1425187 h 3291854"/>
              <a:gd name="connsiteX10" fmla="*/ 4420021 w 7752501"/>
              <a:gd name="connsiteY10" fmla="*/ 1595134 h 3291854"/>
              <a:gd name="connsiteX11" fmla="*/ 4684181 w 7752501"/>
              <a:gd name="connsiteY11" fmla="*/ 14 h 3291854"/>
              <a:gd name="connsiteX12" fmla="*/ 5090581 w 7752501"/>
              <a:gd name="connsiteY12" fmla="*/ 3291854 h 3291854"/>
              <a:gd name="connsiteX13" fmla="*/ 5334421 w 7752501"/>
              <a:gd name="connsiteY13" fmla="*/ 1666254 h 3291854"/>
              <a:gd name="connsiteX14" fmla="*/ 5651393 w 7752501"/>
              <a:gd name="connsiteY14" fmla="*/ 1936392 h 3291854"/>
              <a:gd name="connsiteX15" fmla="*/ 5947847 w 7752501"/>
              <a:gd name="connsiteY15" fmla="*/ 1198894 h 3291854"/>
              <a:gd name="connsiteX16" fmla="*/ 6154332 w 7752501"/>
              <a:gd name="connsiteY16" fmla="*/ 1583002 h 3291854"/>
              <a:gd name="connsiteX17" fmla="*/ 6289461 w 7752501"/>
              <a:gd name="connsiteY17" fmla="*/ 1666254 h 3291854"/>
              <a:gd name="connsiteX18" fmla="*/ 7752501 w 7752501"/>
              <a:gd name="connsiteY18" fmla="*/ 1666254 h 3291854"/>
              <a:gd name="connsiteX0" fmla="*/ 0 w 7752501"/>
              <a:gd name="connsiteY0" fmla="*/ 1704474 h 3291854"/>
              <a:gd name="connsiteX1" fmla="*/ 206644 w 7752501"/>
              <a:gd name="connsiteY1" fmla="*/ 1520316 h 3291854"/>
              <a:gd name="connsiteX2" fmla="*/ 494614 w 7752501"/>
              <a:gd name="connsiteY2" fmla="*/ 1721699 h 3291854"/>
              <a:gd name="connsiteX3" fmla="*/ 782583 w 7752501"/>
              <a:gd name="connsiteY3" fmla="*/ 2682142 h 3291854"/>
              <a:gd name="connsiteX4" fmla="*/ 1027890 w 7752501"/>
              <a:gd name="connsiteY4" fmla="*/ 854203 h 3291854"/>
              <a:gd name="connsiteX5" fmla="*/ 1315859 w 7752501"/>
              <a:gd name="connsiteY5" fmla="*/ 1977301 h 3291854"/>
              <a:gd name="connsiteX6" fmla="*/ 1550500 w 7752501"/>
              <a:gd name="connsiteY6" fmla="*/ 1706208 h 3291854"/>
              <a:gd name="connsiteX7" fmla="*/ 3912021 w 7752501"/>
              <a:gd name="connsiteY7" fmla="*/ 1706894 h 3291854"/>
              <a:gd name="connsiteX8" fmla="*/ 3972907 w 7752501"/>
              <a:gd name="connsiteY8" fmla="*/ 1660458 h 3291854"/>
              <a:gd name="connsiteX9" fmla="*/ 4072896 w 7752501"/>
              <a:gd name="connsiteY9" fmla="*/ 1425187 h 3291854"/>
              <a:gd name="connsiteX10" fmla="*/ 4420021 w 7752501"/>
              <a:gd name="connsiteY10" fmla="*/ 1595134 h 3291854"/>
              <a:gd name="connsiteX11" fmla="*/ 4684181 w 7752501"/>
              <a:gd name="connsiteY11" fmla="*/ 14 h 3291854"/>
              <a:gd name="connsiteX12" fmla="*/ 5090581 w 7752501"/>
              <a:gd name="connsiteY12" fmla="*/ 3291854 h 3291854"/>
              <a:gd name="connsiteX13" fmla="*/ 5334421 w 7752501"/>
              <a:gd name="connsiteY13" fmla="*/ 1666254 h 3291854"/>
              <a:gd name="connsiteX14" fmla="*/ 5651393 w 7752501"/>
              <a:gd name="connsiteY14" fmla="*/ 1936392 h 3291854"/>
              <a:gd name="connsiteX15" fmla="*/ 5947847 w 7752501"/>
              <a:gd name="connsiteY15" fmla="*/ 1198894 h 3291854"/>
              <a:gd name="connsiteX16" fmla="*/ 6154332 w 7752501"/>
              <a:gd name="connsiteY16" fmla="*/ 1583002 h 3291854"/>
              <a:gd name="connsiteX17" fmla="*/ 6289461 w 7752501"/>
              <a:gd name="connsiteY17" fmla="*/ 1666254 h 3291854"/>
              <a:gd name="connsiteX18" fmla="*/ 7752501 w 7752501"/>
              <a:gd name="connsiteY18" fmla="*/ 1666254 h 3291854"/>
              <a:gd name="connsiteX0" fmla="*/ 0 w 7752501"/>
              <a:gd name="connsiteY0" fmla="*/ 1704474 h 3291854"/>
              <a:gd name="connsiteX1" fmla="*/ 206644 w 7752501"/>
              <a:gd name="connsiteY1" fmla="*/ 1520316 h 3291854"/>
              <a:gd name="connsiteX2" fmla="*/ 494614 w 7752501"/>
              <a:gd name="connsiteY2" fmla="*/ 1721699 h 3291854"/>
              <a:gd name="connsiteX3" fmla="*/ 782583 w 7752501"/>
              <a:gd name="connsiteY3" fmla="*/ 2682142 h 3291854"/>
              <a:gd name="connsiteX4" fmla="*/ 1059886 w 7752501"/>
              <a:gd name="connsiteY4" fmla="*/ 838711 h 3291854"/>
              <a:gd name="connsiteX5" fmla="*/ 1315859 w 7752501"/>
              <a:gd name="connsiteY5" fmla="*/ 1977301 h 3291854"/>
              <a:gd name="connsiteX6" fmla="*/ 1550500 w 7752501"/>
              <a:gd name="connsiteY6" fmla="*/ 1706208 h 3291854"/>
              <a:gd name="connsiteX7" fmla="*/ 3912021 w 7752501"/>
              <a:gd name="connsiteY7" fmla="*/ 1706894 h 3291854"/>
              <a:gd name="connsiteX8" fmla="*/ 3972907 w 7752501"/>
              <a:gd name="connsiteY8" fmla="*/ 1660458 h 3291854"/>
              <a:gd name="connsiteX9" fmla="*/ 4072896 w 7752501"/>
              <a:gd name="connsiteY9" fmla="*/ 1425187 h 3291854"/>
              <a:gd name="connsiteX10" fmla="*/ 4420021 w 7752501"/>
              <a:gd name="connsiteY10" fmla="*/ 1595134 h 3291854"/>
              <a:gd name="connsiteX11" fmla="*/ 4684181 w 7752501"/>
              <a:gd name="connsiteY11" fmla="*/ 14 h 3291854"/>
              <a:gd name="connsiteX12" fmla="*/ 5090581 w 7752501"/>
              <a:gd name="connsiteY12" fmla="*/ 3291854 h 3291854"/>
              <a:gd name="connsiteX13" fmla="*/ 5334421 w 7752501"/>
              <a:gd name="connsiteY13" fmla="*/ 1666254 h 3291854"/>
              <a:gd name="connsiteX14" fmla="*/ 5651393 w 7752501"/>
              <a:gd name="connsiteY14" fmla="*/ 1936392 h 3291854"/>
              <a:gd name="connsiteX15" fmla="*/ 5947847 w 7752501"/>
              <a:gd name="connsiteY15" fmla="*/ 1198894 h 3291854"/>
              <a:gd name="connsiteX16" fmla="*/ 6154332 w 7752501"/>
              <a:gd name="connsiteY16" fmla="*/ 1583002 h 3291854"/>
              <a:gd name="connsiteX17" fmla="*/ 6289461 w 7752501"/>
              <a:gd name="connsiteY17" fmla="*/ 1666254 h 3291854"/>
              <a:gd name="connsiteX18" fmla="*/ 7752501 w 7752501"/>
              <a:gd name="connsiteY18" fmla="*/ 1666254 h 3291854"/>
              <a:gd name="connsiteX0" fmla="*/ 0 w 7752501"/>
              <a:gd name="connsiteY0" fmla="*/ 1704474 h 3291854"/>
              <a:gd name="connsiteX1" fmla="*/ 270638 w 7752501"/>
              <a:gd name="connsiteY1" fmla="*/ 1853373 h 3291854"/>
              <a:gd name="connsiteX2" fmla="*/ 494614 w 7752501"/>
              <a:gd name="connsiteY2" fmla="*/ 1721699 h 3291854"/>
              <a:gd name="connsiteX3" fmla="*/ 782583 w 7752501"/>
              <a:gd name="connsiteY3" fmla="*/ 2682142 h 3291854"/>
              <a:gd name="connsiteX4" fmla="*/ 1059886 w 7752501"/>
              <a:gd name="connsiteY4" fmla="*/ 838711 h 3291854"/>
              <a:gd name="connsiteX5" fmla="*/ 1315859 w 7752501"/>
              <a:gd name="connsiteY5" fmla="*/ 1977301 h 3291854"/>
              <a:gd name="connsiteX6" fmla="*/ 1550500 w 7752501"/>
              <a:gd name="connsiteY6" fmla="*/ 1706208 h 3291854"/>
              <a:gd name="connsiteX7" fmla="*/ 3912021 w 7752501"/>
              <a:gd name="connsiteY7" fmla="*/ 1706894 h 3291854"/>
              <a:gd name="connsiteX8" fmla="*/ 3972907 w 7752501"/>
              <a:gd name="connsiteY8" fmla="*/ 1660458 h 3291854"/>
              <a:gd name="connsiteX9" fmla="*/ 4072896 w 7752501"/>
              <a:gd name="connsiteY9" fmla="*/ 1425187 h 3291854"/>
              <a:gd name="connsiteX10" fmla="*/ 4420021 w 7752501"/>
              <a:gd name="connsiteY10" fmla="*/ 1595134 h 3291854"/>
              <a:gd name="connsiteX11" fmla="*/ 4684181 w 7752501"/>
              <a:gd name="connsiteY11" fmla="*/ 14 h 3291854"/>
              <a:gd name="connsiteX12" fmla="*/ 5090581 w 7752501"/>
              <a:gd name="connsiteY12" fmla="*/ 3291854 h 3291854"/>
              <a:gd name="connsiteX13" fmla="*/ 5334421 w 7752501"/>
              <a:gd name="connsiteY13" fmla="*/ 1666254 h 3291854"/>
              <a:gd name="connsiteX14" fmla="*/ 5651393 w 7752501"/>
              <a:gd name="connsiteY14" fmla="*/ 1936392 h 3291854"/>
              <a:gd name="connsiteX15" fmla="*/ 5947847 w 7752501"/>
              <a:gd name="connsiteY15" fmla="*/ 1198894 h 3291854"/>
              <a:gd name="connsiteX16" fmla="*/ 6154332 w 7752501"/>
              <a:gd name="connsiteY16" fmla="*/ 1583002 h 3291854"/>
              <a:gd name="connsiteX17" fmla="*/ 6289461 w 7752501"/>
              <a:gd name="connsiteY17" fmla="*/ 1666254 h 3291854"/>
              <a:gd name="connsiteX18" fmla="*/ 7752501 w 7752501"/>
              <a:gd name="connsiteY18" fmla="*/ 1666254 h 3291854"/>
              <a:gd name="connsiteX0" fmla="*/ 0 w 7752501"/>
              <a:gd name="connsiteY0" fmla="*/ 1704474 h 3291854"/>
              <a:gd name="connsiteX1" fmla="*/ 281303 w 7752501"/>
              <a:gd name="connsiteY1" fmla="*/ 1551298 h 3291854"/>
              <a:gd name="connsiteX2" fmla="*/ 494614 w 7752501"/>
              <a:gd name="connsiteY2" fmla="*/ 1721699 h 3291854"/>
              <a:gd name="connsiteX3" fmla="*/ 782583 w 7752501"/>
              <a:gd name="connsiteY3" fmla="*/ 2682142 h 3291854"/>
              <a:gd name="connsiteX4" fmla="*/ 1059886 w 7752501"/>
              <a:gd name="connsiteY4" fmla="*/ 838711 h 3291854"/>
              <a:gd name="connsiteX5" fmla="*/ 1315859 w 7752501"/>
              <a:gd name="connsiteY5" fmla="*/ 1977301 h 3291854"/>
              <a:gd name="connsiteX6" fmla="*/ 1550500 w 7752501"/>
              <a:gd name="connsiteY6" fmla="*/ 1706208 h 3291854"/>
              <a:gd name="connsiteX7" fmla="*/ 3912021 w 7752501"/>
              <a:gd name="connsiteY7" fmla="*/ 1706894 h 3291854"/>
              <a:gd name="connsiteX8" fmla="*/ 3972907 w 7752501"/>
              <a:gd name="connsiteY8" fmla="*/ 1660458 h 3291854"/>
              <a:gd name="connsiteX9" fmla="*/ 4072896 w 7752501"/>
              <a:gd name="connsiteY9" fmla="*/ 1425187 h 3291854"/>
              <a:gd name="connsiteX10" fmla="*/ 4420021 w 7752501"/>
              <a:gd name="connsiteY10" fmla="*/ 1595134 h 3291854"/>
              <a:gd name="connsiteX11" fmla="*/ 4684181 w 7752501"/>
              <a:gd name="connsiteY11" fmla="*/ 14 h 3291854"/>
              <a:gd name="connsiteX12" fmla="*/ 5090581 w 7752501"/>
              <a:gd name="connsiteY12" fmla="*/ 3291854 h 3291854"/>
              <a:gd name="connsiteX13" fmla="*/ 5334421 w 7752501"/>
              <a:gd name="connsiteY13" fmla="*/ 1666254 h 3291854"/>
              <a:gd name="connsiteX14" fmla="*/ 5651393 w 7752501"/>
              <a:gd name="connsiteY14" fmla="*/ 1936392 h 3291854"/>
              <a:gd name="connsiteX15" fmla="*/ 5947847 w 7752501"/>
              <a:gd name="connsiteY15" fmla="*/ 1198894 h 3291854"/>
              <a:gd name="connsiteX16" fmla="*/ 6154332 w 7752501"/>
              <a:gd name="connsiteY16" fmla="*/ 1583002 h 3291854"/>
              <a:gd name="connsiteX17" fmla="*/ 6289461 w 7752501"/>
              <a:gd name="connsiteY17" fmla="*/ 1666254 h 3291854"/>
              <a:gd name="connsiteX18" fmla="*/ 7752501 w 7752501"/>
              <a:gd name="connsiteY18" fmla="*/ 1666254 h 3291854"/>
              <a:gd name="connsiteX0" fmla="*/ 0 w 7752501"/>
              <a:gd name="connsiteY0" fmla="*/ 1704474 h 3291854"/>
              <a:gd name="connsiteX1" fmla="*/ 281303 w 7752501"/>
              <a:gd name="connsiteY1" fmla="*/ 1551298 h 3291854"/>
              <a:gd name="connsiteX2" fmla="*/ 494614 w 7752501"/>
              <a:gd name="connsiteY2" fmla="*/ 1721699 h 3291854"/>
              <a:gd name="connsiteX3" fmla="*/ 782583 w 7752501"/>
              <a:gd name="connsiteY3" fmla="*/ 2682142 h 3291854"/>
              <a:gd name="connsiteX4" fmla="*/ 1059886 w 7752501"/>
              <a:gd name="connsiteY4" fmla="*/ 838711 h 3291854"/>
              <a:gd name="connsiteX5" fmla="*/ 1315859 w 7752501"/>
              <a:gd name="connsiteY5" fmla="*/ 1977301 h 3291854"/>
              <a:gd name="connsiteX6" fmla="*/ 1550500 w 7752501"/>
              <a:gd name="connsiteY6" fmla="*/ 1706208 h 3291854"/>
              <a:gd name="connsiteX7" fmla="*/ 3912021 w 7752501"/>
              <a:gd name="connsiteY7" fmla="*/ 1706894 h 3291854"/>
              <a:gd name="connsiteX8" fmla="*/ 3972907 w 7752501"/>
              <a:gd name="connsiteY8" fmla="*/ 1660458 h 3291854"/>
              <a:gd name="connsiteX9" fmla="*/ 4072896 w 7752501"/>
              <a:gd name="connsiteY9" fmla="*/ 1425187 h 3291854"/>
              <a:gd name="connsiteX10" fmla="*/ 4420021 w 7752501"/>
              <a:gd name="connsiteY10" fmla="*/ 1595134 h 3291854"/>
              <a:gd name="connsiteX11" fmla="*/ 4684181 w 7752501"/>
              <a:gd name="connsiteY11" fmla="*/ 14 h 3291854"/>
              <a:gd name="connsiteX12" fmla="*/ 5090581 w 7752501"/>
              <a:gd name="connsiteY12" fmla="*/ 3291854 h 3291854"/>
              <a:gd name="connsiteX13" fmla="*/ 5334421 w 7752501"/>
              <a:gd name="connsiteY13" fmla="*/ 1666254 h 3291854"/>
              <a:gd name="connsiteX14" fmla="*/ 5651393 w 7752501"/>
              <a:gd name="connsiteY14" fmla="*/ 1936392 h 3291854"/>
              <a:gd name="connsiteX15" fmla="*/ 5947847 w 7752501"/>
              <a:gd name="connsiteY15" fmla="*/ 1198894 h 3291854"/>
              <a:gd name="connsiteX16" fmla="*/ 6154332 w 7752501"/>
              <a:gd name="connsiteY16" fmla="*/ 1583002 h 3291854"/>
              <a:gd name="connsiteX17" fmla="*/ 6289461 w 7752501"/>
              <a:gd name="connsiteY17" fmla="*/ 1666254 h 3291854"/>
              <a:gd name="connsiteX18" fmla="*/ 7752501 w 7752501"/>
              <a:gd name="connsiteY18" fmla="*/ 1666254 h 3291854"/>
              <a:gd name="connsiteX0" fmla="*/ 0 w 7752501"/>
              <a:gd name="connsiteY0" fmla="*/ 1704474 h 3291854"/>
              <a:gd name="connsiteX1" fmla="*/ 227976 w 7752501"/>
              <a:gd name="connsiteY1" fmla="*/ 1520316 h 3291854"/>
              <a:gd name="connsiteX2" fmla="*/ 494614 w 7752501"/>
              <a:gd name="connsiteY2" fmla="*/ 1721699 h 3291854"/>
              <a:gd name="connsiteX3" fmla="*/ 782583 w 7752501"/>
              <a:gd name="connsiteY3" fmla="*/ 2682142 h 3291854"/>
              <a:gd name="connsiteX4" fmla="*/ 1059886 w 7752501"/>
              <a:gd name="connsiteY4" fmla="*/ 838711 h 3291854"/>
              <a:gd name="connsiteX5" fmla="*/ 1315859 w 7752501"/>
              <a:gd name="connsiteY5" fmla="*/ 1977301 h 3291854"/>
              <a:gd name="connsiteX6" fmla="*/ 1550500 w 7752501"/>
              <a:gd name="connsiteY6" fmla="*/ 1706208 h 3291854"/>
              <a:gd name="connsiteX7" fmla="*/ 3912021 w 7752501"/>
              <a:gd name="connsiteY7" fmla="*/ 1706894 h 3291854"/>
              <a:gd name="connsiteX8" fmla="*/ 3972907 w 7752501"/>
              <a:gd name="connsiteY8" fmla="*/ 1660458 h 3291854"/>
              <a:gd name="connsiteX9" fmla="*/ 4072896 w 7752501"/>
              <a:gd name="connsiteY9" fmla="*/ 1425187 h 3291854"/>
              <a:gd name="connsiteX10" fmla="*/ 4420021 w 7752501"/>
              <a:gd name="connsiteY10" fmla="*/ 1595134 h 3291854"/>
              <a:gd name="connsiteX11" fmla="*/ 4684181 w 7752501"/>
              <a:gd name="connsiteY11" fmla="*/ 14 h 3291854"/>
              <a:gd name="connsiteX12" fmla="*/ 5090581 w 7752501"/>
              <a:gd name="connsiteY12" fmla="*/ 3291854 h 3291854"/>
              <a:gd name="connsiteX13" fmla="*/ 5334421 w 7752501"/>
              <a:gd name="connsiteY13" fmla="*/ 1666254 h 3291854"/>
              <a:gd name="connsiteX14" fmla="*/ 5651393 w 7752501"/>
              <a:gd name="connsiteY14" fmla="*/ 1936392 h 3291854"/>
              <a:gd name="connsiteX15" fmla="*/ 5947847 w 7752501"/>
              <a:gd name="connsiteY15" fmla="*/ 1198894 h 3291854"/>
              <a:gd name="connsiteX16" fmla="*/ 6154332 w 7752501"/>
              <a:gd name="connsiteY16" fmla="*/ 1583002 h 3291854"/>
              <a:gd name="connsiteX17" fmla="*/ 6289461 w 7752501"/>
              <a:gd name="connsiteY17" fmla="*/ 1666254 h 3291854"/>
              <a:gd name="connsiteX18" fmla="*/ 7752501 w 7752501"/>
              <a:gd name="connsiteY18" fmla="*/ 1666254 h 3291854"/>
              <a:gd name="connsiteX0" fmla="*/ 0 w 7752501"/>
              <a:gd name="connsiteY0" fmla="*/ 1704474 h 3291854"/>
              <a:gd name="connsiteX1" fmla="*/ 227976 w 7752501"/>
              <a:gd name="connsiteY1" fmla="*/ 1520316 h 3291854"/>
              <a:gd name="connsiteX2" fmla="*/ 494614 w 7752501"/>
              <a:gd name="connsiteY2" fmla="*/ 1721699 h 3291854"/>
              <a:gd name="connsiteX3" fmla="*/ 782583 w 7752501"/>
              <a:gd name="connsiteY3" fmla="*/ 2682142 h 3291854"/>
              <a:gd name="connsiteX4" fmla="*/ 1059886 w 7752501"/>
              <a:gd name="connsiteY4" fmla="*/ 838711 h 3291854"/>
              <a:gd name="connsiteX5" fmla="*/ 1315859 w 7752501"/>
              <a:gd name="connsiteY5" fmla="*/ 1977301 h 3291854"/>
              <a:gd name="connsiteX6" fmla="*/ 1550500 w 7752501"/>
              <a:gd name="connsiteY6" fmla="*/ 1706208 h 3291854"/>
              <a:gd name="connsiteX7" fmla="*/ 3912021 w 7752501"/>
              <a:gd name="connsiteY7" fmla="*/ 1706894 h 3291854"/>
              <a:gd name="connsiteX8" fmla="*/ 3972907 w 7752501"/>
              <a:gd name="connsiteY8" fmla="*/ 1660458 h 3291854"/>
              <a:gd name="connsiteX9" fmla="*/ 4072896 w 7752501"/>
              <a:gd name="connsiteY9" fmla="*/ 1425187 h 3291854"/>
              <a:gd name="connsiteX10" fmla="*/ 4420021 w 7752501"/>
              <a:gd name="connsiteY10" fmla="*/ 1595134 h 3291854"/>
              <a:gd name="connsiteX11" fmla="*/ 4684181 w 7752501"/>
              <a:gd name="connsiteY11" fmla="*/ 14 h 3291854"/>
              <a:gd name="connsiteX12" fmla="*/ 5090581 w 7752501"/>
              <a:gd name="connsiteY12" fmla="*/ 3291854 h 3291854"/>
              <a:gd name="connsiteX13" fmla="*/ 5334421 w 7752501"/>
              <a:gd name="connsiteY13" fmla="*/ 1666254 h 3291854"/>
              <a:gd name="connsiteX14" fmla="*/ 5651393 w 7752501"/>
              <a:gd name="connsiteY14" fmla="*/ 1936392 h 3291854"/>
              <a:gd name="connsiteX15" fmla="*/ 5947847 w 7752501"/>
              <a:gd name="connsiteY15" fmla="*/ 1198894 h 3291854"/>
              <a:gd name="connsiteX16" fmla="*/ 6154332 w 7752501"/>
              <a:gd name="connsiteY16" fmla="*/ 1583002 h 3291854"/>
              <a:gd name="connsiteX17" fmla="*/ 6289461 w 7752501"/>
              <a:gd name="connsiteY17" fmla="*/ 1666254 h 3291854"/>
              <a:gd name="connsiteX18" fmla="*/ 7752501 w 7752501"/>
              <a:gd name="connsiteY18" fmla="*/ 1666254 h 3291854"/>
              <a:gd name="connsiteX0" fmla="*/ 0 w 7752501"/>
              <a:gd name="connsiteY0" fmla="*/ 1704474 h 3291854"/>
              <a:gd name="connsiteX1" fmla="*/ 227976 w 7752501"/>
              <a:gd name="connsiteY1" fmla="*/ 1520316 h 3291854"/>
              <a:gd name="connsiteX2" fmla="*/ 494614 w 7752501"/>
              <a:gd name="connsiteY2" fmla="*/ 1721699 h 3291854"/>
              <a:gd name="connsiteX3" fmla="*/ 782583 w 7752501"/>
              <a:gd name="connsiteY3" fmla="*/ 2682142 h 3291854"/>
              <a:gd name="connsiteX4" fmla="*/ 1059886 w 7752501"/>
              <a:gd name="connsiteY4" fmla="*/ 838711 h 3291854"/>
              <a:gd name="connsiteX5" fmla="*/ 1315859 w 7752501"/>
              <a:gd name="connsiteY5" fmla="*/ 1977301 h 3291854"/>
              <a:gd name="connsiteX6" fmla="*/ 1550500 w 7752501"/>
              <a:gd name="connsiteY6" fmla="*/ 1706208 h 3291854"/>
              <a:gd name="connsiteX7" fmla="*/ 3912021 w 7752501"/>
              <a:gd name="connsiteY7" fmla="*/ 1706894 h 3291854"/>
              <a:gd name="connsiteX8" fmla="*/ 3972907 w 7752501"/>
              <a:gd name="connsiteY8" fmla="*/ 1660458 h 3291854"/>
              <a:gd name="connsiteX9" fmla="*/ 4072896 w 7752501"/>
              <a:gd name="connsiteY9" fmla="*/ 1425187 h 3291854"/>
              <a:gd name="connsiteX10" fmla="*/ 4420021 w 7752501"/>
              <a:gd name="connsiteY10" fmla="*/ 1595134 h 3291854"/>
              <a:gd name="connsiteX11" fmla="*/ 4684181 w 7752501"/>
              <a:gd name="connsiteY11" fmla="*/ 14 h 3291854"/>
              <a:gd name="connsiteX12" fmla="*/ 5090581 w 7752501"/>
              <a:gd name="connsiteY12" fmla="*/ 3291854 h 3291854"/>
              <a:gd name="connsiteX13" fmla="*/ 5334421 w 7752501"/>
              <a:gd name="connsiteY13" fmla="*/ 1666254 h 3291854"/>
              <a:gd name="connsiteX14" fmla="*/ 5651393 w 7752501"/>
              <a:gd name="connsiteY14" fmla="*/ 1936392 h 3291854"/>
              <a:gd name="connsiteX15" fmla="*/ 5947847 w 7752501"/>
              <a:gd name="connsiteY15" fmla="*/ 1198894 h 3291854"/>
              <a:gd name="connsiteX16" fmla="*/ 6154332 w 7752501"/>
              <a:gd name="connsiteY16" fmla="*/ 1583002 h 3291854"/>
              <a:gd name="connsiteX17" fmla="*/ 6289461 w 7752501"/>
              <a:gd name="connsiteY17" fmla="*/ 1666254 h 3291854"/>
              <a:gd name="connsiteX18" fmla="*/ 7752501 w 7752501"/>
              <a:gd name="connsiteY18" fmla="*/ 1666254 h 3291854"/>
              <a:gd name="connsiteX0" fmla="*/ 0 w 7752501"/>
              <a:gd name="connsiteY0" fmla="*/ 1704474 h 3291854"/>
              <a:gd name="connsiteX1" fmla="*/ 78658 w 7752501"/>
              <a:gd name="connsiteY1" fmla="*/ 1613262 h 3291854"/>
              <a:gd name="connsiteX2" fmla="*/ 227976 w 7752501"/>
              <a:gd name="connsiteY2" fmla="*/ 1520316 h 3291854"/>
              <a:gd name="connsiteX3" fmla="*/ 494614 w 7752501"/>
              <a:gd name="connsiteY3" fmla="*/ 1721699 h 3291854"/>
              <a:gd name="connsiteX4" fmla="*/ 782583 w 7752501"/>
              <a:gd name="connsiteY4" fmla="*/ 2682142 h 3291854"/>
              <a:gd name="connsiteX5" fmla="*/ 1059886 w 7752501"/>
              <a:gd name="connsiteY5" fmla="*/ 838711 h 3291854"/>
              <a:gd name="connsiteX6" fmla="*/ 1315859 w 7752501"/>
              <a:gd name="connsiteY6" fmla="*/ 1977301 h 3291854"/>
              <a:gd name="connsiteX7" fmla="*/ 1550500 w 7752501"/>
              <a:gd name="connsiteY7" fmla="*/ 1706208 h 3291854"/>
              <a:gd name="connsiteX8" fmla="*/ 3912021 w 7752501"/>
              <a:gd name="connsiteY8" fmla="*/ 1706894 h 3291854"/>
              <a:gd name="connsiteX9" fmla="*/ 3972907 w 7752501"/>
              <a:gd name="connsiteY9" fmla="*/ 1660458 h 3291854"/>
              <a:gd name="connsiteX10" fmla="*/ 4072896 w 7752501"/>
              <a:gd name="connsiteY10" fmla="*/ 1425187 h 3291854"/>
              <a:gd name="connsiteX11" fmla="*/ 4420021 w 7752501"/>
              <a:gd name="connsiteY11" fmla="*/ 1595134 h 3291854"/>
              <a:gd name="connsiteX12" fmla="*/ 4684181 w 7752501"/>
              <a:gd name="connsiteY12" fmla="*/ 14 h 3291854"/>
              <a:gd name="connsiteX13" fmla="*/ 5090581 w 7752501"/>
              <a:gd name="connsiteY13" fmla="*/ 3291854 h 3291854"/>
              <a:gd name="connsiteX14" fmla="*/ 5334421 w 7752501"/>
              <a:gd name="connsiteY14" fmla="*/ 1666254 h 3291854"/>
              <a:gd name="connsiteX15" fmla="*/ 5651393 w 7752501"/>
              <a:gd name="connsiteY15" fmla="*/ 1936392 h 3291854"/>
              <a:gd name="connsiteX16" fmla="*/ 5947847 w 7752501"/>
              <a:gd name="connsiteY16" fmla="*/ 1198894 h 3291854"/>
              <a:gd name="connsiteX17" fmla="*/ 6154332 w 7752501"/>
              <a:gd name="connsiteY17" fmla="*/ 1583002 h 3291854"/>
              <a:gd name="connsiteX18" fmla="*/ 6289461 w 7752501"/>
              <a:gd name="connsiteY18" fmla="*/ 1666254 h 3291854"/>
              <a:gd name="connsiteX19" fmla="*/ 7752501 w 7752501"/>
              <a:gd name="connsiteY19" fmla="*/ 1666254 h 3291854"/>
              <a:gd name="connsiteX0" fmla="*/ 0 w 7752501"/>
              <a:gd name="connsiteY0" fmla="*/ 1704474 h 3291854"/>
              <a:gd name="connsiteX1" fmla="*/ 99989 w 7752501"/>
              <a:gd name="connsiteY1" fmla="*/ 1682972 h 3291854"/>
              <a:gd name="connsiteX2" fmla="*/ 227976 w 7752501"/>
              <a:gd name="connsiteY2" fmla="*/ 1520316 h 3291854"/>
              <a:gd name="connsiteX3" fmla="*/ 494614 w 7752501"/>
              <a:gd name="connsiteY3" fmla="*/ 1721699 h 3291854"/>
              <a:gd name="connsiteX4" fmla="*/ 782583 w 7752501"/>
              <a:gd name="connsiteY4" fmla="*/ 2682142 h 3291854"/>
              <a:gd name="connsiteX5" fmla="*/ 1059886 w 7752501"/>
              <a:gd name="connsiteY5" fmla="*/ 838711 h 3291854"/>
              <a:gd name="connsiteX6" fmla="*/ 1315859 w 7752501"/>
              <a:gd name="connsiteY6" fmla="*/ 1977301 h 3291854"/>
              <a:gd name="connsiteX7" fmla="*/ 1550500 w 7752501"/>
              <a:gd name="connsiteY7" fmla="*/ 1706208 h 3291854"/>
              <a:gd name="connsiteX8" fmla="*/ 3912021 w 7752501"/>
              <a:gd name="connsiteY8" fmla="*/ 1706894 h 3291854"/>
              <a:gd name="connsiteX9" fmla="*/ 3972907 w 7752501"/>
              <a:gd name="connsiteY9" fmla="*/ 1660458 h 3291854"/>
              <a:gd name="connsiteX10" fmla="*/ 4072896 w 7752501"/>
              <a:gd name="connsiteY10" fmla="*/ 1425187 h 3291854"/>
              <a:gd name="connsiteX11" fmla="*/ 4420021 w 7752501"/>
              <a:gd name="connsiteY11" fmla="*/ 1595134 h 3291854"/>
              <a:gd name="connsiteX12" fmla="*/ 4684181 w 7752501"/>
              <a:gd name="connsiteY12" fmla="*/ 14 h 3291854"/>
              <a:gd name="connsiteX13" fmla="*/ 5090581 w 7752501"/>
              <a:gd name="connsiteY13" fmla="*/ 3291854 h 3291854"/>
              <a:gd name="connsiteX14" fmla="*/ 5334421 w 7752501"/>
              <a:gd name="connsiteY14" fmla="*/ 1666254 h 3291854"/>
              <a:gd name="connsiteX15" fmla="*/ 5651393 w 7752501"/>
              <a:gd name="connsiteY15" fmla="*/ 1936392 h 3291854"/>
              <a:gd name="connsiteX16" fmla="*/ 5947847 w 7752501"/>
              <a:gd name="connsiteY16" fmla="*/ 1198894 h 3291854"/>
              <a:gd name="connsiteX17" fmla="*/ 6154332 w 7752501"/>
              <a:gd name="connsiteY17" fmla="*/ 1583002 h 3291854"/>
              <a:gd name="connsiteX18" fmla="*/ 6289461 w 7752501"/>
              <a:gd name="connsiteY18" fmla="*/ 1666254 h 3291854"/>
              <a:gd name="connsiteX19" fmla="*/ 7752501 w 7752501"/>
              <a:gd name="connsiteY19" fmla="*/ 1666254 h 3291854"/>
              <a:gd name="connsiteX0" fmla="*/ 0 w 7752501"/>
              <a:gd name="connsiteY0" fmla="*/ 1704474 h 3291854"/>
              <a:gd name="connsiteX1" fmla="*/ 86657 w 7752501"/>
              <a:gd name="connsiteY1" fmla="*/ 1709597 h 3291854"/>
              <a:gd name="connsiteX2" fmla="*/ 227976 w 7752501"/>
              <a:gd name="connsiteY2" fmla="*/ 1520316 h 3291854"/>
              <a:gd name="connsiteX3" fmla="*/ 494614 w 7752501"/>
              <a:gd name="connsiteY3" fmla="*/ 1721699 h 3291854"/>
              <a:gd name="connsiteX4" fmla="*/ 782583 w 7752501"/>
              <a:gd name="connsiteY4" fmla="*/ 2682142 h 3291854"/>
              <a:gd name="connsiteX5" fmla="*/ 1059886 w 7752501"/>
              <a:gd name="connsiteY5" fmla="*/ 838711 h 3291854"/>
              <a:gd name="connsiteX6" fmla="*/ 1315859 w 7752501"/>
              <a:gd name="connsiteY6" fmla="*/ 1977301 h 3291854"/>
              <a:gd name="connsiteX7" fmla="*/ 1550500 w 7752501"/>
              <a:gd name="connsiteY7" fmla="*/ 1706208 h 3291854"/>
              <a:gd name="connsiteX8" fmla="*/ 3912021 w 7752501"/>
              <a:gd name="connsiteY8" fmla="*/ 1706894 h 3291854"/>
              <a:gd name="connsiteX9" fmla="*/ 3972907 w 7752501"/>
              <a:gd name="connsiteY9" fmla="*/ 1660458 h 3291854"/>
              <a:gd name="connsiteX10" fmla="*/ 4072896 w 7752501"/>
              <a:gd name="connsiteY10" fmla="*/ 1425187 h 3291854"/>
              <a:gd name="connsiteX11" fmla="*/ 4420021 w 7752501"/>
              <a:gd name="connsiteY11" fmla="*/ 1595134 h 3291854"/>
              <a:gd name="connsiteX12" fmla="*/ 4684181 w 7752501"/>
              <a:gd name="connsiteY12" fmla="*/ 14 h 3291854"/>
              <a:gd name="connsiteX13" fmla="*/ 5090581 w 7752501"/>
              <a:gd name="connsiteY13" fmla="*/ 3291854 h 3291854"/>
              <a:gd name="connsiteX14" fmla="*/ 5334421 w 7752501"/>
              <a:gd name="connsiteY14" fmla="*/ 1666254 h 3291854"/>
              <a:gd name="connsiteX15" fmla="*/ 5651393 w 7752501"/>
              <a:gd name="connsiteY15" fmla="*/ 1936392 h 3291854"/>
              <a:gd name="connsiteX16" fmla="*/ 5947847 w 7752501"/>
              <a:gd name="connsiteY16" fmla="*/ 1198894 h 3291854"/>
              <a:gd name="connsiteX17" fmla="*/ 6154332 w 7752501"/>
              <a:gd name="connsiteY17" fmla="*/ 1583002 h 3291854"/>
              <a:gd name="connsiteX18" fmla="*/ 6289461 w 7752501"/>
              <a:gd name="connsiteY18" fmla="*/ 1666254 h 3291854"/>
              <a:gd name="connsiteX19" fmla="*/ 7752501 w 7752501"/>
              <a:gd name="connsiteY19" fmla="*/ 1666254 h 3291854"/>
              <a:gd name="connsiteX0" fmla="*/ 0 w 7752501"/>
              <a:gd name="connsiteY0" fmla="*/ 1704474 h 3291854"/>
              <a:gd name="connsiteX1" fmla="*/ 29997 w 7752501"/>
              <a:gd name="connsiteY1" fmla="*/ 1699915 h 3291854"/>
              <a:gd name="connsiteX2" fmla="*/ 227976 w 7752501"/>
              <a:gd name="connsiteY2" fmla="*/ 1520316 h 3291854"/>
              <a:gd name="connsiteX3" fmla="*/ 494614 w 7752501"/>
              <a:gd name="connsiteY3" fmla="*/ 1721699 h 3291854"/>
              <a:gd name="connsiteX4" fmla="*/ 782583 w 7752501"/>
              <a:gd name="connsiteY4" fmla="*/ 2682142 h 3291854"/>
              <a:gd name="connsiteX5" fmla="*/ 1059886 w 7752501"/>
              <a:gd name="connsiteY5" fmla="*/ 838711 h 3291854"/>
              <a:gd name="connsiteX6" fmla="*/ 1315859 w 7752501"/>
              <a:gd name="connsiteY6" fmla="*/ 1977301 h 3291854"/>
              <a:gd name="connsiteX7" fmla="*/ 1550500 w 7752501"/>
              <a:gd name="connsiteY7" fmla="*/ 1706208 h 3291854"/>
              <a:gd name="connsiteX8" fmla="*/ 3912021 w 7752501"/>
              <a:gd name="connsiteY8" fmla="*/ 1706894 h 3291854"/>
              <a:gd name="connsiteX9" fmla="*/ 3972907 w 7752501"/>
              <a:gd name="connsiteY9" fmla="*/ 1660458 h 3291854"/>
              <a:gd name="connsiteX10" fmla="*/ 4072896 w 7752501"/>
              <a:gd name="connsiteY10" fmla="*/ 1425187 h 3291854"/>
              <a:gd name="connsiteX11" fmla="*/ 4420021 w 7752501"/>
              <a:gd name="connsiteY11" fmla="*/ 1595134 h 3291854"/>
              <a:gd name="connsiteX12" fmla="*/ 4684181 w 7752501"/>
              <a:gd name="connsiteY12" fmla="*/ 14 h 3291854"/>
              <a:gd name="connsiteX13" fmla="*/ 5090581 w 7752501"/>
              <a:gd name="connsiteY13" fmla="*/ 3291854 h 3291854"/>
              <a:gd name="connsiteX14" fmla="*/ 5334421 w 7752501"/>
              <a:gd name="connsiteY14" fmla="*/ 1666254 h 3291854"/>
              <a:gd name="connsiteX15" fmla="*/ 5651393 w 7752501"/>
              <a:gd name="connsiteY15" fmla="*/ 1936392 h 3291854"/>
              <a:gd name="connsiteX16" fmla="*/ 5947847 w 7752501"/>
              <a:gd name="connsiteY16" fmla="*/ 1198894 h 3291854"/>
              <a:gd name="connsiteX17" fmla="*/ 6154332 w 7752501"/>
              <a:gd name="connsiteY17" fmla="*/ 1583002 h 3291854"/>
              <a:gd name="connsiteX18" fmla="*/ 6289461 w 7752501"/>
              <a:gd name="connsiteY18" fmla="*/ 1666254 h 3291854"/>
              <a:gd name="connsiteX19" fmla="*/ 7752501 w 7752501"/>
              <a:gd name="connsiteY19" fmla="*/ 1666254 h 3291854"/>
              <a:gd name="connsiteX0" fmla="*/ 0 w 7752501"/>
              <a:gd name="connsiteY0" fmla="*/ 1704474 h 3291854"/>
              <a:gd name="connsiteX1" fmla="*/ 29997 w 7752501"/>
              <a:gd name="connsiteY1" fmla="*/ 1707176 h 3291854"/>
              <a:gd name="connsiteX2" fmla="*/ 227976 w 7752501"/>
              <a:gd name="connsiteY2" fmla="*/ 1520316 h 3291854"/>
              <a:gd name="connsiteX3" fmla="*/ 494614 w 7752501"/>
              <a:gd name="connsiteY3" fmla="*/ 1721699 h 3291854"/>
              <a:gd name="connsiteX4" fmla="*/ 782583 w 7752501"/>
              <a:gd name="connsiteY4" fmla="*/ 2682142 h 3291854"/>
              <a:gd name="connsiteX5" fmla="*/ 1059886 w 7752501"/>
              <a:gd name="connsiteY5" fmla="*/ 838711 h 3291854"/>
              <a:gd name="connsiteX6" fmla="*/ 1315859 w 7752501"/>
              <a:gd name="connsiteY6" fmla="*/ 1977301 h 3291854"/>
              <a:gd name="connsiteX7" fmla="*/ 1550500 w 7752501"/>
              <a:gd name="connsiteY7" fmla="*/ 1706208 h 3291854"/>
              <a:gd name="connsiteX8" fmla="*/ 3912021 w 7752501"/>
              <a:gd name="connsiteY8" fmla="*/ 1706894 h 3291854"/>
              <a:gd name="connsiteX9" fmla="*/ 3972907 w 7752501"/>
              <a:gd name="connsiteY9" fmla="*/ 1660458 h 3291854"/>
              <a:gd name="connsiteX10" fmla="*/ 4072896 w 7752501"/>
              <a:gd name="connsiteY10" fmla="*/ 1425187 h 3291854"/>
              <a:gd name="connsiteX11" fmla="*/ 4420021 w 7752501"/>
              <a:gd name="connsiteY11" fmla="*/ 1595134 h 3291854"/>
              <a:gd name="connsiteX12" fmla="*/ 4684181 w 7752501"/>
              <a:gd name="connsiteY12" fmla="*/ 14 h 3291854"/>
              <a:gd name="connsiteX13" fmla="*/ 5090581 w 7752501"/>
              <a:gd name="connsiteY13" fmla="*/ 3291854 h 3291854"/>
              <a:gd name="connsiteX14" fmla="*/ 5334421 w 7752501"/>
              <a:gd name="connsiteY14" fmla="*/ 1666254 h 3291854"/>
              <a:gd name="connsiteX15" fmla="*/ 5651393 w 7752501"/>
              <a:gd name="connsiteY15" fmla="*/ 1936392 h 3291854"/>
              <a:gd name="connsiteX16" fmla="*/ 5947847 w 7752501"/>
              <a:gd name="connsiteY16" fmla="*/ 1198894 h 3291854"/>
              <a:gd name="connsiteX17" fmla="*/ 6154332 w 7752501"/>
              <a:gd name="connsiteY17" fmla="*/ 1583002 h 3291854"/>
              <a:gd name="connsiteX18" fmla="*/ 6289461 w 7752501"/>
              <a:gd name="connsiteY18" fmla="*/ 1666254 h 3291854"/>
              <a:gd name="connsiteX19" fmla="*/ 7752501 w 7752501"/>
              <a:gd name="connsiteY19" fmla="*/ 1666254 h 3291854"/>
              <a:gd name="connsiteX0" fmla="*/ 0 w 8739062"/>
              <a:gd name="connsiteY0" fmla="*/ 1711735 h 3291854"/>
              <a:gd name="connsiteX1" fmla="*/ 1016558 w 8739062"/>
              <a:gd name="connsiteY1" fmla="*/ 1707176 h 3291854"/>
              <a:gd name="connsiteX2" fmla="*/ 1214537 w 8739062"/>
              <a:gd name="connsiteY2" fmla="*/ 1520316 h 3291854"/>
              <a:gd name="connsiteX3" fmla="*/ 1481175 w 8739062"/>
              <a:gd name="connsiteY3" fmla="*/ 1721699 h 3291854"/>
              <a:gd name="connsiteX4" fmla="*/ 1769144 w 8739062"/>
              <a:gd name="connsiteY4" fmla="*/ 2682142 h 3291854"/>
              <a:gd name="connsiteX5" fmla="*/ 2046447 w 8739062"/>
              <a:gd name="connsiteY5" fmla="*/ 838711 h 3291854"/>
              <a:gd name="connsiteX6" fmla="*/ 2302420 w 8739062"/>
              <a:gd name="connsiteY6" fmla="*/ 1977301 h 3291854"/>
              <a:gd name="connsiteX7" fmla="*/ 2537061 w 8739062"/>
              <a:gd name="connsiteY7" fmla="*/ 1706208 h 3291854"/>
              <a:gd name="connsiteX8" fmla="*/ 4898582 w 8739062"/>
              <a:gd name="connsiteY8" fmla="*/ 1706894 h 3291854"/>
              <a:gd name="connsiteX9" fmla="*/ 4959468 w 8739062"/>
              <a:gd name="connsiteY9" fmla="*/ 1660458 h 3291854"/>
              <a:gd name="connsiteX10" fmla="*/ 5059457 w 8739062"/>
              <a:gd name="connsiteY10" fmla="*/ 1425187 h 3291854"/>
              <a:gd name="connsiteX11" fmla="*/ 5406582 w 8739062"/>
              <a:gd name="connsiteY11" fmla="*/ 1595134 h 3291854"/>
              <a:gd name="connsiteX12" fmla="*/ 5670742 w 8739062"/>
              <a:gd name="connsiteY12" fmla="*/ 14 h 3291854"/>
              <a:gd name="connsiteX13" fmla="*/ 6077142 w 8739062"/>
              <a:gd name="connsiteY13" fmla="*/ 3291854 h 3291854"/>
              <a:gd name="connsiteX14" fmla="*/ 6320982 w 8739062"/>
              <a:gd name="connsiteY14" fmla="*/ 1666254 h 3291854"/>
              <a:gd name="connsiteX15" fmla="*/ 6637954 w 8739062"/>
              <a:gd name="connsiteY15" fmla="*/ 1936392 h 3291854"/>
              <a:gd name="connsiteX16" fmla="*/ 6934408 w 8739062"/>
              <a:gd name="connsiteY16" fmla="*/ 1198894 h 3291854"/>
              <a:gd name="connsiteX17" fmla="*/ 7140893 w 8739062"/>
              <a:gd name="connsiteY17" fmla="*/ 1583002 h 3291854"/>
              <a:gd name="connsiteX18" fmla="*/ 7276022 w 8739062"/>
              <a:gd name="connsiteY18" fmla="*/ 1666254 h 3291854"/>
              <a:gd name="connsiteX19" fmla="*/ 8739062 w 8739062"/>
              <a:gd name="connsiteY19" fmla="*/ 1666254 h 3291854"/>
              <a:gd name="connsiteX0" fmla="*/ 0 w 8739062"/>
              <a:gd name="connsiteY0" fmla="*/ 1711735 h 3291854"/>
              <a:gd name="connsiteX1" fmla="*/ 1016558 w 8739062"/>
              <a:gd name="connsiteY1" fmla="*/ 1707176 h 3291854"/>
              <a:gd name="connsiteX2" fmla="*/ 1214537 w 8739062"/>
              <a:gd name="connsiteY2" fmla="*/ 1520316 h 3291854"/>
              <a:gd name="connsiteX3" fmla="*/ 1481175 w 8739062"/>
              <a:gd name="connsiteY3" fmla="*/ 1721699 h 3291854"/>
              <a:gd name="connsiteX4" fmla="*/ 1769144 w 8739062"/>
              <a:gd name="connsiteY4" fmla="*/ 2682142 h 3291854"/>
              <a:gd name="connsiteX5" fmla="*/ 2046447 w 8739062"/>
              <a:gd name="connsiteY5" fmla="*/ 838711 h 3291854"/>
              <a:gd name="connsiteX6" fmla="*/ 2302420 w 8739062"/>
              <a:gd name="connsiteY6" fmla="*/ 1977301 h 3291854"/>
              <a:gd name="connsiteX7" fmla="*/ 2537061 w 8739062"/>
              <a:gd name="connsiteY7" fmla="*/ 1706208 h 3291854"/>
              <a:gd name="connsiteX8" fmla="*/ 4898582 w 8739062"/>
              <a:gd name="connsiteY8" fmla="*/ 1706894 h 3291854"/>
              <a:gd name="connsiteX9" fmla="*/ 4959468 w 8739062"/>
              <a:gd name="connsiteY9" fmla="*/ 1660458 h 3291854"/>
              <a:gd name="connsiteX10" fmla="*/ 5059457 w 8739062"/>
              <a:gd name="connsiteY10" fmla="*/ 1425187 h 3291854"/>
              <a:gd name="connsiteX11" fmla="*/ 5406582 w 8739062"/>
              <a:gd name="connsiteY11" fmla="*/ 1595134 h 3291854"/>
              <a:gd name="connsiteX12" fmla="*/ 5670742 w 8739062"/>
              <a:gd name="connsiteY12" fmla="*/ 14 h 3291854"/>
              <a:gd name="connsiteX13" fmla="*/ 6077142 w 8739062"/>
              <a:gd name="connsiteY13" fmla="*/ 3291854 h 3291854"/>
              <a:gd name="connsiteX14" fmla="*/ 6320982 w 8739062"/>
              <a:gd name="connsiteY14" fmla="*/ 1666254 h 3291854"/>
              <a:gd name="connsiteX15" fmla="*/ 6637954 w 8739062"/>
              <a:gd name="connsiteY15" fmla="*/ 1936392 h 3291854"/>
              <a:gd name="connsiteX16" fmla="*/ 6934408 w 8739062"/>
              <a:gd name="connsiteY16" fmla="*/ 1198894 h 3291854"/>
              <a:gd name="connsiteX17" fmla="*/ 7140893 w 8739062"/>
              <a:gd name="connsiteY17" fmla="*/ 1583002 h 3291854"/>
              <a:gd name="connsiteX18" fmla="*/ 7276022 w 8739062"/>
              <a:gd name="connsiteY18" fmla="*/ 1666254 h 3291854"/>
              <a:gd name="connsiteX19" fmla="*/ 8739062 w 8739062"/>
              <a:gd name="connsiteY19" fmla="*/ 1666254 h 3291854"/>
              <a:gd name="connsiteX0" fmla="*/ 0 w 8739062"/>
              <a:gd name="connsiteY0" fmla="*/ 1711735 h 3291854"/>
              <a:gd name="connsiteX1" fmla="*/ 1016558 w 8739062"/>
              <a:gd name="connsiteY1" fmla="*/ 1707176 h 3291854"/>
              <a:gd name="connsiteX2" fmla="*/ 1214537 w 8739062"/>
              <a:gd name="connsiteY2" fmla="*/ 1520316 h 3291854"/>
              <a:gd name="connsiteX3" fmla="*/ 1481175 w 8739062"/>
              <a:gd name="connsiteY3" fmla="*/ 1721699 h 3291854"/>
              <a:gd name="connsiteX4" fmla="*/ 1769144 w 8739062"/>
              <a:gd name="connsiteY4" fmla="*/ 2682142 h 3291854"/>
              <a:gd name="connsiteX5" fmla="*/ 2046447 w 8739062"/>
              <a:gd name="connsiteY5" fmla="*/ 838711 h 3291854"/>
              <a:gd name="connsiteX6" fmla="*/ 2302420 w 8739062"/>
              <a:gd name="connsiteY6" fmla="*/ 1977301 h 3291854"/>
              <a:gd name="connsiteX7" fmla="*/ 2537061 w 8739062"/>
              <a:gd name="connsiteY7" fmla="*/ 1706208 h 3291854"/>
              <a:gd name="connsiteX8" fmla="*/ 4898582 w 8739062"/>
              <a:gd name="connsiteY8" fmla="*/ 1706894 h 3291854"/>
              <a:gd name="connsiteX9" fmla="*/ 4959468 w 8739062"/>
              <a:gd name="connsiteY9" fmla="*/ 1660458 h 3291854"/>
              <a:gd name="connsiteX10" fmla="*/ 5059457 w 8739062"/>
              <a:gd name="connsiteY10" fmla="*/ 1425187 h 3291854"/>
              <a:gd name="connsiteX11" fmla="*/ 5406582 w 8739062"/>
              <a:gd name="connsiteY11" fmla="*/ 1595134 h 3291854"/>
              <a:gd name="connsiteX12" fmla="*/ 5670742 w 8739062"/>
              <a:gd name="connsiteY12" fmla="*/ 14 h 3291854"/>
              <a:gd name="connsiteX13" fmla="*/ 6077142 w 8739062"/>
              <a:gd name="connsiteY13" fmla="*/ 3291854 h 3291854"/>
              <a:gd name="connsiteX14" fmla="*/ 6320982 w 8739062"/>
              <a:gd name="connsiteY14" fmla="*/ 1666254 h 3291854"/>
              <a:gd name="connsiteX15" fmla="*/ 6637954 w 8739062"/>
              <a:gd name="connsiteY15" fmla="*/ 1936392 h 3291854"/>
              <a:gd name="connsiteX16" fmla="*/ 6934408 w 8739062"/>
              <a:gd name="connsiteY16" fmla="*/ 1198894 h 3291854"/>
              <a:gd name="connsiteX17" fmla="*/ 7140893 w 8739062"/>
              <a:gd name="connsiteY17" fmla="*/ 1583002 h 3291854"/>
              <a:gd name="connsiteX18" fmla="*/ 7276022 w 8739062"/>
              <a:gd name="connsiteY18" fmla="*/ 1666254 h 3291854"/>
              <a:gd name="connsiteX19" fmla="*/ 8739062 w 8739062"/>
              <a:gd name="connsiteY19" fmla="*/ 1666254 h 3291854"/>
              <a:gd name="connsiteX0" fmla="*/ 0 w 8739062"/>
              <a:gd name="connsiteY0" fmla="*/ 1711735 h 3291854"/>
              <a:gd name="connsiteX1" fmla="*/ 1016558 w 8739062"/>
              <a:gd name="connsiteY1" fmla="*/ 1707176 h 3291854"/>
              <a:gd name="connsiteX2" fmla="*/ 1214537 w 8739062"/>
              <a:gd name="connsiteY2" fmla="*/ 1520316 h 3291854"/>
              <a:gd name="connsiteX3" fmla="*/ 1481175 w 8739062"/>
              <a:gd name="connsiteY3" fmla="*/ 1721699 h 3291854"/>
              <a:gd name="connsiteX4" fmla="*/ 1769144 w 8739062"/>
              <a:gd name="connsiteY4" fmla="*/ 2682142 h 3291854"/>
              <a:gd name="connsiteX5" fmla="*/ 2046447 w 8739062"/>
              <a:gd name="connsiteY5" fmla="*/ 838711 h 3291854"/>
              <a:gd name="connsiteX6" fmla="*/ 2302420 w 8739062"/>
              <a:gd name="connsiteY6" fmla="*/ 1977301 h 3291854"/>
              <a:gd name="connsiteX7" fmla="*/ 2537061 w 8739062"/>
              <a:gd name="connsiteY7" fmla="*/ 1706208 h 3291854"/>
              <a:gd name="connsiteX8" fmla="*/ 4898582 w 8739062"/>
              <a:gd name="connsiteY8" fmla="*/ 1706894 h 3291854"/>
              <a:gd name="connsiteX9" fmla="*/ 4959468 w 8739062"/>
              <a:gd name="connsiteY9" fmla="*/ 1660458 h 3291854"/>
              <a:gd name="connsiteX10" fmla="*/ 5059457 w 8739062"/>
              <a:gd name="connsiteY10" fmla="*/ 1425187 h 3291854"/>
              <a:gd name="connsiteX11" fmla="*/ 5406582 w 8739062"/>
              <a:gd name="connsiteY11" fmla="*/ 1595134 h 3291854"/>
              <a:gd name="connsiteX12" fmla="*/ 5670742 w 8739062"/>
              <a:gd name="connsiteY12" fmla="*/ 14 h 3291854"/>
              <a:gd name="connsiteX13" fmla="*/ 6077142 w 8739062"/>
              <a:gd name="connsiteY13" fmla="*/ 3291854 h 3291854"/>
              <a:gd name="connsiteX14" fmla="*/ 6320982 w 8739062"/>
              <a:gd name="connsiteY14" fmla="*/ 1666254 h 3291854"/>
              <a:gd name="connsiteX15" fmla="*/ 6637954 w 8739062"/>
              <a:gd name="connsiteY15" fmla="*/ 1936392 h 3291854"/>
              <a:gd name="connsiteX16" fmla="*/ 6934408 w 8739062"/>
              <a:gd name="connsiteY16" fmla="*/ 1198894 h 3291854"/>
              <a:gd name="connsiteX17" fmla="*/ 7140893 w 8739062"/>
              <a:gd name="connsiteY17" fmla="*/ 1583002 h 3291854"/>
              <a:gd name="connsiteX18" fmla="*/ 7276022 w 8739062"/>
              <a:gd name="connsiteY18" fmla="*/ 1666254 h 3291854"/>
              <a:gd name="connsiteX19" fmla="*/ 8739062 w 8739062"/>
              <a:gd name="connsiteY19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207871 w 8732396"/>
              <a:gd name="connsiteY2" fmla="*/ 1520316 h 3291854"/>
              <a:gd name="connsiteX3" fmla="*/ 1474509 w 8732396"/>
              <a:gd name="connsiteY3" fmla="*/ 1721699 h 3291854"/>
              <a:gd name="connsiteX4" fmla="*/ 1762478 w 8732396"/>
              <a:gd name="connsiteY4" fmla="*/ 2682142 h 3291854"/>
              <a:gd name="connsiteX5" fmla="*/ 2039781 w 8732396"/>
              <a:gd name="connsiteY5" fmla="*/ 838711 h 3291854"/>
              <a:gd name="connsiteX6" fmla="*/ 2295754 w 8732396"/>
              <a:gd name="connsiteY6" fmla="*/ 1977301 h 3291854"/>
              <a:gd name="connsiteX7" fmla="*/ 2530395 w 8732396"/>
              <a:gd name="connsiteY7" fmla="*/ 1706208 h 3291854"/>
              <a:gd name="connsiteX8" fmla="*/ 4891916 w 8732396"/>
              <a:gd name="connsiteY8" fmla="*/ 1706894 h 3291854"/>
              <a:gd name="connsiteX9" fmla="*/ 4952802 w 8732396"/>
              <a:gd name="connsiteY9" fmla="*/ 1660458 h 3291854"/>
              <a:gd name="connsiteX10" fmla="*/ 5052791 w 8732396"/>
              <a:gd name="connsiteY10" fmla="*/ 1425187 h 3291854"/>
              <a:gd name="connsiteX11" fmla="*/ 5399916 w 8732396"/>
              <a:gd name="connsiteY11" fmla="*/ 1595134 h 3291854"/>
              <a:gd name="connsiteX12" fmla="*/ 5664076 w 8732396"/>
              <a:gd name="connsiteY12" fmla="*/ 14 h 3291854"/>
              <a:gd name="connsiteX13" fmla="*/ 6070476 w 8732396"/>
              <a:gd name="connsiteY13" fmla="*/ 3291854 h 3291854"/>
              <a:gd name="connsiteX14" fmla="*/ 6314316 w 8732396"/>
              <a:gd name="connsiteY14" fmla="*/ 1666254 h 3291854"/>
              <a:gd name="connsiteX15" fmla="*/ 6631288 w 8732396"/>
              <a:gd name="connsiteY15" fmla="*/ 1936392 h 3291854"/>
              <a:gd name="connsiteX16" fmla="*/ 6927742 w 8732396"/>
              <a:gd name="connsiteY16" fmla="*/ 1198894 h 3291854"/>
              <a:gd name="connsiteX17" fmla="*/ 7134227 w 8732396"/>
              <a:gd name="connsiteY17" fmla="*/ 1583002 h 3291854"/>
              <a:gd name="connsiteX18" fmla="*/ 7269356 w 8732396"/>
              <a:gd name="connsiteY18" fmla="*/ 1666254 h 3291854"/>
              <a:gd name="connsiteX19" fmla="*/ 8732396 w 8732396"/>
              <a:gd name="connsiteY19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207871 w 8732396"/>
              <a:gd name="connsiteY2" fmla="*/ 1520316 h 3291854"/>
              <a:gd name="connsiteX3" fmla="*/ 1474509 w 8732396"/>
              <a:gd name="connsiteY3" fmla="*/ 1721699 h 3291854"/>
              <a:gd name="connsiteX4" fmla="*/ 1762478 w 8732396"/>
              <a:gd name="connsiteY4" fmla="*/ 2682142 h 3291854"/>
              <a:gd name="connsiteX5" fmla="*/ 2039781 w 8732396"/>
              <a:gd name="connsiteY5" fmla="*/ 838711 h 3291854"/>
              <a:gd name="connsiteX6" fmla="*/ 2295754 w 8732396"/>
              <a:gd name="connsiteY6" fmla="*/ 1977301 h 3291854"/>
              <a:gd name="connsiteX7" fmla="*/ 2530395 w 8732396"/>
              <a:gd name="connsiteY7" fmla="*/ 1706208 h 3291854"/>
              <a:gd name="connsiteX8" fmla="*/ 4891916 w 8732396"/>
              <a:gd name="connsiteY8" fmla="*/ 1706894 h 3291854"/>
              <a:gd name="connsiteX9" fmla="*/ 4952802 w 8732396"/>
              <a:gd name="connsiteY9" fmla="*/ 1660458 h 3291854"/>
              <a:gd name="connsiteX10" fmla="*/ 5052791 w 8732396"/>
              <a:gd name="connsiteY10" fmla="*/ 1425187 h 3291854"/>
              <a:gd name="connsiteX11" fmla="*/ 5399916 w 8732396"/>
              <a:gd name="connsiteY11" fmla="*/ 1595134 h 3291854"/>
              <a:gd name="connsiteX12" fmla="*/ 5664076 w 8732396"/>
              <a:gd name="connsiteY12" fmla="*/ 14 h 3291854"/>
              <a:gd name="connsiteX13" fmla="*/ 6070476 w 8732396"/>
              <a:gd name="connsiteY13" fmla="*/ 3291854 h 3291854"/>
              <a:gd name="connsiteX14" fmla="*/ 6314316 w 8732396"/>
              <a:gd name="connsiteY14" fmla="*/ 1666254 h 3291854"/>
              <a:gd name="connsiteX15" fmla="*/ 6631288 w 8732396"/>
              <a:gd name="connsiteY15" fmla="*/ 1936392 h 3291854"/>
              <a:gd name="connsiteX16" fmla="*/ 6927742 w 8732396"/>
              <a:gd name="connsiteY16" fmla="*/ 1198894 h 3291854"/>
              <a:gd name="connsiteX17" fmla="*/ 7134227 w 8732396"/>
              <a:gd name="connsiteY17" fmla="*/ 1583002 h 3291854"/>
              <a:gd name="connsiteX18" fmla="*/ 7269356 w 8732396"/>
              <a:gd name="connsiteY18" fmla="*/ 1666254 h 3291854"/>
              <a:gd name="connsiteX19" fmla="*/ 8732396 w 8732396"/>
              <a:gd name="connsiteY19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2530395 w 8732396"/>
              <a:gd name="connsiteY8" fmla="*/ 1706208 h 3291854"/>
              <a:gd name="connsiteX9" fmla="*/ 4891916 w 8732396"/>
              <a:gd name="connsiteY9" fmla="*/ 1706894 h 3291854"/>
              <a:gd name="connsiteX10" fmla="*/ 4952802 w 8732396"/>
              <a:gd name="connsiteY10" fmla="*/ 1660458 h 3291854"/>
              <a:gd name="connsiteX11" fmla="*/ 5052791 w 8732396"/>
              <a:gd name="connsiteY11" fmla="*/ 1425187 h 3291854"/>
              <a:gd name="connsiteX12" fmla="*/ 5399916 w 8732396"/>
              <a:gd name="connsiteY12" fmla="*/ 1595134 h 3291854"/>
              <a:gd name="connsiteX13" fmla="*/ 5664076 w 8732396"/>
              <a:gd name="connsiteY13" fmla="*/ 14 h 3291854"/>
              <a:gd name="connsiteX14" fmla="*/ 6070476 w 8732396"/>
              <a:gd name="connsiteY14" fmla="*/ 3291854 h 3291854"/>
              <a:gd name="connsiteX15" fmla="*/ 6314316 w 8732396"/>
              <a:gd name="connsiteY15" fmla="*/ 1666254 h 3291854"/>
              <a:gd name="connsiteX16" fmla="*/ 6631288 w 8732396"/>
              <a:gd name="connsiteY16" fmla="*/ 1936392 h 3291854"/>
              <a:gd name="connsiteX17" fmla="*/ 6927742 w 8732396"/>
              <a:gd name="connsiteY17" fmla="*/ 1198894 h 3291854"/>
              <a:gd name="connsiteX18" fmla="*/ 7134227 w 8732396"/>
              <a:gd name="connsiteY18" fmla="*/ 1583002 h 3291854"/>
              <a:gd name="connsiteX19" fmla="*/ 7269356 w 8732396"/>
              <a:gd name="connsiteY19" fmla="*/ 1666254 h 3291854"/>
              <a:gd name="connsiteX20" fmla="*/ 8732396 w 8732396"/>
              <a:gd name="connsiteY20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2530395 w 8732396"/>
              <a:gd name="connsiteY8" fmla="*/ 1706208 h 3291854"/>
              <a:gd name="connsiteX9" fmla="*/ 4891916 w 8732396"/>
              <a:gd name="connsiteY9" fmla="*/ 1706894 h 3291854"/>
              <a:gd name="connsiteX10" fmla="*/ 4952802 w 8732396"/>
              <a:gd name="connsiteY10" fmla="*/ 1660458 h 3291854"/>
              <a:gd name="connsiteX11" fmla="*/ 5052791 w 8732396"/>
              <a:gd name="connsiteY11" fmla="*/ 1425187 h 3291854"/>
              <a:gd name="connsiteX12" fmla="*/ 5399916 w 8732396"/>
              <a:gd name="connsiteY12" fmla="*/ 1595134 h 3291854"/>
              <a:gd name="connsiteX13" fmla="*/ 5664076 w 8732396"/>
              <a:gd name="connsiteY13" fmla="*/ 14 h 3291854"/>
              <a:gd name="connsiteX14" fmla="*/ 6070476 w 8732396"/>
              <a:gd name="connsiteY14" fmla="*/ 3291854 h 3291854"/>
              <a:gd name="connsiteX15" fmla="*/ 6314316 w 8732396"/>
              <a:gd name="connsiteY15" fmla="*/ 1666254 h 3291854"/>
              <a:gd name="connsiteX16" fmla="*/ 6631288 w 8732396"/>
              <a:gd name="connsiteY16" fmla="*/ 1936392 h 3291854"/>
              <a:gd name="connsiteX17" fmla="*/ 6927742 w 8732396"/>
              <a:gd name="connsiteY17" fmla="*/ 1198894 h 3291854"/>
              <a:gd name="connsiteX18" fmla="*/ 7134227 w 8732396"/>
              <a:gd name="connsiteY18" fmla="*/ 1583002 h 3291854"/>
              <a:gd name="connsiteX19" fmla="*/ 7269356 w 8732396"/>
              <a:gd name="connsiteY19" fmla="*/ 1666254 h 3291854"/>
              <a:gd name="connsiteX20" fmla="*/ 8732396 w 8732396"/>
              <a:gd name="connsiteY20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2530395 w 8732396"/>
              <a:gd name="connsiteY8" fmla="*/ 1706208 h 3291854"/>
              <a:gd name="connsiteX9" fmla="*/ 4891916 w 8732396"/>
              <a:gd name="connsiteY9" fmla="*/ 1706894 h 3291854"/>
              <a:gd name="connsiteX10" fmla="*/ 4952802 w 8732396"/>
              <a:gd name="connsiteY10" fmla="*/ 1660458 h 3291854"/>
              <a:gd name="connsiteX11" fmla="*/ 5052791 w 8732396"/>
              <a:gd name="connsiteY11" fmla="*/ 1425187 h 3291854"/>
              <a:gd name="connsiteX12" fmla="*/ 5399916 w 8732396"/>
              <a:gd name="connsiteY12" fmla="*/ 1595134 h 3291854"/>
              <a:gd name="connsiteX13" fmla="*/ 5664076 w 8732396"/>
              <a:gd name="connsiteY13" fmla="*/ 14 h 3291854"/>
              <a:gd name="connsiteX14" fmla="*/ 6070476 w 8732396"/>
              <a:gd name="connsiteY14" fmla="*/ 3291854 h 3291854"/>
              <a:gd name="connsiteX15" fmla="*/ 6314316 w 8732396"/>
              <a:gd name="connsiteY15" fmla="*/ 1666254 h 3291854"/>
              <a:gd name="connsiteX16" fmla="*/ 6631288 w 8732396"/>
              <a:gd name="connsiteY16" fmla="*/ 1936392 h 3291854"/>
              <a:gd name="connsiteX17" fmla="*/ 6927742 w 8732396"/>
              <a:gd name="connsiteY17" fmla="*/ 1198894 h 3291854"/>
              <a:gd name="connsiteX18" fmla="*/ 7134227 w 8732396"/>
              <a:gd name="connsiteY18" fmla="*/ 1583002 h 3291854"/>
              <a:gd name="connsiteX19" fmla="*/ 7269356 w 8732396"/>
              <a:gd name="connsiteY19" fmla="*/ 1666254 h 3291854"/>
              <a:gd name="connsiteX20" fmla="*/ 8732396 w 8732396"/>
              <a:gd name="connsiteY20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2530395 w 8732396"/>
              <a:gd name="connsiteY8" fmla="*/ 1706208 h 3291854"/>
              <a:gd name="connsiteX9" fmla="*/ 4891916 w 8732396"/>
              <a:gd name="connsiteY9" fmla="*/ 1706894 h 3291854"/>
              <a:gd name="connsiteX10" fmla="*/ 4952802 w 8732396"/>
              <a:gd name="connsiteY10" fmla="*/ 1660458 h 3291854"/>
              <a:gd name="connsiteX11" fmla="*/ 5052791 w 8732396"/>
              <a:gd name="connsiteY11" fmla="*/ 1425187 h 3291854"/>
              <a:gd name="connsiteX12" fmla="*/ 5399916 w 8732396"/>
              <a:gd name="connsiteY12" fmla="*/ 1595134 h 3291854"/>
              <a:gd name="connsiteX13" fmla="*/ 5664076 w 8732396"/>
              <a:gd name="connsiteY13" fmla="*/ 14 h 3291854"/>
              <a:gd name="connsiteX14" fmla="*/ 6070476 w 8732396"/>
              <a:gd name="connsiteY14" fmla="*/ 3291854 h 3291854"/>
              <a:gd name="connsiteX15" fmla="*/ 6314316 w 8732396"/>
              <a:gd name="connsiteY15" fmla="*/ 1666254 h 3291854"/>
              <a:gd name="connsiteX16" fmla="*/ 6631288 w 8732396"/>
              <a:gd name="connsiteY16" fmla="*/ 1936392 h 3291854"/>
              <a:gd name="connsiteX17" fmla="*/ 6927742 w 8732396"/>
              <a:gd name="connsiteY17" fmla="*/ 1198894 h 3291854"/>
              <a:gd name="connsiteX18" fmla="*/ 7134227 w 8732396"/>
              <a:gd name="connsiteY18" fmla="*/ 1583002 h 3291854"/>
              <a:gd name="connsiteX19" fmla="*/ 7269356 w 8732396"/>
              <a:gd name="connsiteY19" fmla="*/ 1666254 h 3291854"/>
              <a:gd name="connsiteX20" fmla="*/ 8732396 w 8732396"/>
              <a:gd name="connsiteY20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2530395 w 8732396"/>
              <a:gd name="connsiteY8" fmla="*/ 1706208 h 3291854"/>
              <a:gd name="connsiteX9" fmla="*/ 4891916 w 8732396"/>
              <a:gd name="connsiteY9" fmla="*/ 1706894 h 3291854"/>
              <a:gd name="connsiteX10" fmla="*/ 4952802 w 8732396"/>
              <a:gd name="connsiteY10" fmla="*/ 1660458 h 3291854"/>
              <a:gd name="connsiteX11" fmla="*/ 5052791 w 8732396"/>
              <a:gd name="connsiteY11" fmla="*/ 1425187 h 3291854"/>
              <a:gd name="connsiteX12" fmla="*/ 5399916 w 8732396"/>
              <a:gd name="connsiteY12" fmla="*/ 1595134 h 3291854"/>
              <a:gd name="connsiteX13" fmla="*/ 5664076 w 8732396"/>
              <a:gd name="connsiteY13" fmla="*/ 14 h 3291854"/>
              <a:gd name="connsiteX14" fmla="*/ 6070476 w 8732396"/>
              <a:gd name="connsiteY14" fmla="*/ 3291854 h 3291854"/>
              <a:gd name="connsiteX15" fmla="*/ 6314316 w 8732396"/>
              <a:gd name="connsiteY15" fmla="*/ 1666254 h 3291854"/>
              <a:gd name="connsiteX16" fmla="*/ 6631288 w 8732396"/>
              <a:gd name="connsiteY16" fmla="*/ 1936392 h 3291854"/>
              <a:gd name="connsiteX17" fmla="*/ 6927742 w 8732396"/>
              <a:gd name="connsiteY17" fmla="*/ 1198894 h 3291854"/>
              <a:gd name="connsiteX18" fmla="*/ 7134227 w 8732396"/>
              <a:gd name="connsiteY18" fmla="*/ 1583002 h 3291854"/>
              <a:gd name="connsiteX19" fmla="*/ 7269356 w 8732396"/>
              <a:gd name="connsiteY19" fmla="*/ 1666254 h 3291854"/>
              <a:gd name="connsiteX20" fmla="*/ 8732396 w 8732396"/>
              <a:gd name="connsiteY20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2530395 w 8732396"/>
              <a:gd name="connsiteY8" fmla="*/ 1706208 h 3291854"/>
              <a:gd name="connsiteX9" fmla="*/ 4891916 w 8732396"/>
              <a:gd name="connsiteY9" fmla="*/ 1706894 h 3291854"/>
              <a:gd name="connsiteX10" fmla="*/ 4952802 w 8732396"/>
              <a:gd name="connsiteY10" fmla="*/ 1660458 h 3291854"/>
              <a:gd name="connsiteX11" fmla="*/ 5052791 w 8732396"/>
              <a:gd name="connsiteY11" fmla="*/ 1425187 h 3291854"/>
              <a:gd name="connsiteX12" fmla="*/ 5399916 w 8732396"/>
              <a:gd name="connsiteY12" fmla="*/ 1595134 h 3291854"/>
              <a:gd name="connsiteX13" fmla="*/ 5664076 w 8732396"/>
              <a:gd name="connsiteY13" fmla="*/ 14 h 3291854"/>
              <a:gd name="connsiteX14" fmla="*/ 6070476 w 8732396"/>
              <a:gd name="connsiteY14" fmla="*/ 3291854 h 3291854"/>
              <a:gd name="connsiteX15" fmla="*/ 6314316 w 8732396"/>
              <a:gd name="connsiteY15" fmla="*/ 1666254 h 3291854"/>
              <a:gd name="connsiteX16" fmla="*/ 6631288 w 8732396"/>
              <a:gd name="connsiteY16" fmla="*/ 1936392 h 3291854"/>
              <a:gd name="connsiteX17" fmla="*/ 6927742 w 8732396"/>
              <a:gd name="connsiteY17" fmla="*/ 1198894 h 3291854"/>
              <a:gd name="connsiteX18" fmla="*/ 7134227 w 8732396"/>
              <a:gd name="connsiteY18" fmla="*/ 1583002 h 3291854"/>
              <a:gd name="connsiteX19" fmla="*/ 7269356 w 8732396"/>
              <a:gd name="connsiteY19" fmla="*/ 1666254 h 3291854"/>
              <a:gd name="connsiteX20" fmla="*/ 8732396 w 8732396"/>
              <a:gd name="connsiteY20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2530395 w 8732396"/>
              <a:gd name="connsiteY8" fmla="*/ 1706208 h 3291854"/>
              <a:gd name="connsiteX9" fmla="*/ 4891916 w 8732396"/>
              <a:gd name="connsiteY9" fmla="*/ 1706894 h 3291854"/>
              <a:gd name="connsiteX10" fmla="*/ 4952802 w 8732396"/>
              <a:gd name="connsiteY10" fmla="*/ 1660458 h 3291854"/>
              <a:gd name="connsiteX11" fmla="*/ 5052791 w 8732396"/>
              <a:gd name="connsiteY11" fmla="*/ 1425187 h 3291854"/>
              <a:gd name="connsiteX12" fmla="*/ 5399916 w 8732396"/>
              <a:gd name="connsiteY12" fmla="*/ 1595134 h 3291854"/>
              <a:gd name="connsiteX13" fmla="*/ 5664076 w 8732396"/>
              <a:gd name="connsiteY13" fmla="*/ 14 h 3291854"/>
              <a:gd name="connsiteX14" fmla="*/ 6070476 w 8732396"/>
              <a:gd name="connsiteY14" fmla="*/ 3291854 h 3291854"/>
              <a:gd name="connsiteX15" fmla="*/ 6314316 w 8732396"/>
              <a:gd name="connsiteY15" fmla="*/ 1666254 h 3291854"/>
              <a:gd name="connsiteX16" fmla="*/ 6631288 w 8732396"/>
              <a:gd name="connsiteY16" fmla="*/ 1936392 h 3291854"/>
              <a:gd name="connsiteX17" fmla="*/ 6927742 w 8732396"/>
              <a:gd name="connsiteY17" fmla="*/ 1198894 h 3291854"/>
              <a:gd name="connsiteX18" fmla="*/ 7134227 w 8732396"/>
              <a:gd name="connsiteY18" fmla="*/ 1583002 h 3291854"/>
              <a:gd name="connsiteX19" fmla="*/ 7269356 w 8732396"/>
              <a:gd name="connsiteY19" fmla="*/ 1666254 h 3291854"/>
              <a:gd name="connsiteX20" fmla="*/ 8732396 w 8732396"/>
              <a:gd name="connsiteY20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2530395 w 8732396"/>
              <a:gd name="connsiteY8" fmla="*/ 1706208 h 3291854"/>
              <a:gd name="connsiteX9" fmla="*/ 4891916 w 8732396"/>
              <a:gd name="connsiteY9" fmla="*/ 1706894 h 3291854"/>
              <a:gd name="connsiteX10" fmla="*/ 4952802 w 8732396"/>
              <a:gd name="connsiteY10" fmla="*/ 1660458 h 3291854"/>
              <a:gd name="connsiteX11" fmla="*/ 5052791 w 8732396"/>
              <a:gd name="connsiteY11" fmla="*/ 1425187 h 3291854"/>
              <a:gd name="connsiteX12" fmla="*/ 5399916 w 8732396"/>
              <a:gd name="connsiteY12" fmla="*/ 1595134 h 3291854"/>
              <a:gd name="connsiteX13" fmla="*/ 5664076 w 8732396"/>
              <a:gd name="connsiteY13" fmla="*/ 14 h 3291854"/>
              <a:gd name="connsiteX14" fmla="*/ 6070476 w 8732396"/>
              <a:gd name="connsiteY14" fmla="*/ 3291854 h 3291854"/>
              <a:gd name="connsiteX15" fmla="*/ 6314316 w 8732396"/>
              <a:gd name="connsiteY15" fmla="*/ 1666254 h 3291854"/>
              <a:gd name="connsiteX16" fmla="*/ 6631288 w 8732396"/>
              <a:gd name="connsiteY16" fmla="*/ 1936392 h 3291854"/>
              <a:gd name="connsiteX17" fmla="*/ 6927742 w 8732396"/>
              <a:gd name="connsiteY17" fmla="*/ 1198894 h 3291854"/>
              <a:gd name="connsiteX18" fmla="*/ 7134227 w 8732396"/>
              <a:gd name="connsiteY18" fmla="*/ 1583002 h 3291854"/>
              <a:gd name="connsiteX19" fmla="*/ 7269356 w 8732396"/>
              <a:gd name="connsiteY19" fmla="*/ 1666254 h 3291854"/>
              <a:gd name="connsiteX20" fmla="*/ 8732396 w 8732396"/>
              <a:gd name="connsiteY20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2530395 w 8732396"/>
              <a:gd name="connsiteY8" fmla="*/ 1706208 h 3291854"/>
              <a:gd name="connsiteX9" fmla="*/ 4891916 w 8732396"/>
              <a:gd name="connsiteY9" fmla="*/ 1706894 h 3291854"/>
              <a:gd name="connsiteX10" fmla="*/ 4952802 w 8732396"/>
              <a:gd name="connsiteY10" fmla="*/ 1660458 h 3291854"/>
              <a:gd name="connsiteX11" fmla="*/ 5052791 w 8732396"/>
              <a:gd name="connsiteY11" fmla="*/ 1425187 h 3291854"/>
              <a:gd name="connsiteX12" fmla="*/ 5399916 w 8732396"/>
              <a:gd name="connsiteY12" fmla="*/ 1595134 h 3291854"/>
              <a:gd name="connsiteX13" fmla="*/ 5664076 w 8732396"/>
              <a:gd name="connsiteY13" fmla="*/ 14 h 3291854"/>
              <a:gd name="connsiteX14" fmla="*/ 6070476 w 8732396"/>
              <a:gd name="connsiteY14" fmla="*/ 3291854 h 3291854"/>
              <a:gd name="connsiteX15" fmla="*/ 6314316 w 8732396"/>
              <a:gd name="connsiteY15" fmla="*/ 1666254 h 3291854"/>
              <a:gd name="connsiteX16" fmla="*/ 6631288 w 8732396"/>
              <a:gd name="connsiteY16" fmla="*/ 1936392 h 3291854"/>
              <a:gd name="connsiteX17" fmla="*/ 6927742 w 8732396"/>
              <a:gd name="connsiteY17" fmla="*/ 1198894 h 3291854"/>
              <a:gd name="connsiteX18" fmla="*/ 7134227 w 8732396"/>
              <a:gd name="connsiteY18" fmla="*/ 1583002 h 3291854"/>
              <a:gd name="connsiteX19" fmla="*/ 7269356 w 8732396"/>
              <a:gd name="connsiteY19" fmla="*/ 1666254 h 3291854"/>
              <a:gd name="connsiteX20" fmla="*/ 8732396 w 8732396"/>
              <a:gd name="connsiteY20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2530395 w 8732396"/>
              <a:gd name="connsiteY8" fmla="*/ 1706208 h 3291854"/>
              <a:gd name="connsiteX9" fmla="*/ 4891916 w 8732396"/>
              <a:gd name="connsiteY9" fmla="*/ 1706894 h 3291854"/>
              <a:gd name="connsiteX10" fmla="*/ 4952802 w 8732396"/>
              <a:gd name="connsiteY10" fmla="*/ 1660458 h 3291854"/>
              <a:gd name="connsiteX11" fmla="*/ 5052791 w 8732396"/>
              <a:gd name="connsiteY11" fmla="*/ 1425187 h 3291854"/>
              <a:gd name="connsiteX12" fmla="*/ 5399916 w 8732396"/>
              <a:gd name="connsiteY12" fmla="*/ 1595134 h 3291854"/>
              <a:gd name="connsiteX13" fmla="*/ 5664076 w 8732396"/>
              <a:gd name="connsiteY13" fmla="*/ 14 h 3291854"/>
              <a:gd name="connsiteX14" fmla="*/ 6070476 w 8732396"/>
              <a:gd name="connsiteY14" fmla="*/ 3291854 h 3291854"/>
              <a:gd name="connsiteX15" fmla="*/ 6314316 w 8732396"/>
              <a:gd name="connsiteY15" fmla="*/ 1666254 h 3291854"/>
              <a:gd name="connsiteX16" fmla="*/ 6631288 w 8732396"/>
              <a:gd name="connsiteY16" fmla="*/ 1936392 h 3291854"/>
              <a:gd name="connsiteX17" fmla="*/ 6927742 w 8732396"/>
              <a:gd name="connsiteY17" fmla="*/ 1198894 h 3291854"/>
              <a:gd name="connsiteX18" fmla="*/ 7134227 w 8732396"/>
              <a:gd name="connsiteY18" fmla="*/ 1583002 h 3291854"/>
              <a:gd name="connsiteX19" fmla="*/ 7269356 w 8732396"/>
              <a:gd name="connsiteY19" fmla="*/ 1666254 h 3291854"/>
              <a:gd name="connsiteX20" fmla="*/ 8732396 w 8732396"/>
              <a:gd name="connsiteY20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2530395 w 8732396"/>
              <a:gd name="connsiteY8" fmla="*/ 1706208 h 3291854"/>
              <a:gd name="connsiteX9" fmla="*/ 3119779 w 8732396"/>
              <a:gd name="connsiteY9" fmla="*/ 1704011 h 3291854"/>
              <a:gd name="connsiteX10" fmla="*/ 4891916 w 8732396"/>
              <a:gd name="connsiteY10" fmla="*/ 1706894 h 3291854"/>
              <a:gd name="connsiteX11" fmla="*/ 4952802 w 8732396"/>
              <a:gd name="connsiteY11" fmla="*/ 1660458 h 3291854"/>
              <a:gd name="connsiteX12" fmla="*/ 5052791 w 8732396"/>
              <a:gd name="connsiteY12" fmla="*/ 1425187 h 3291854"/>
              <a:gd name="connsiteX13" fmla="*/ 5399916 w 8732396"/>
              <a:gd name="connsiteY13" fmla="*/ 1595134 h 3291854"/>
              <a:gd name="connsiteX14" fmla="*/ 5664076 w 8732396"/>
              <a:gd name="connsiteY14" fmla="*/ 14 h 3291854"/>
              <a:gd name="connsiteX15" fmla="*/ 6070476 w 8732396"/>
              <a:gd name="connsiteY15" fmla="*/ 3291854 h 3291854"/>
              <a:gd name="connsiteX16" fmla="*/ 6314316 w 8732396"/>
              <a:gd name="connsiteY16" fmla="*/ 1666254 h 3291854"/>
              <a:gd name="connsiteX17" fmla="*/ 6631288 w 8732396"/>
              <a:gd name="connsiteY17" fmla="*/ 1936392 h 3291854"/>
              <a:gd name="connsiteX18" fmla="*/ 6927742 w 8732396"/>
              <a:gd name="connsiteY18" fmla="*/ 1198894 h 3291854"/>
              <a:gd name="connsiteX19" fmla="*/ 7134227 w 8732396"/>
              <a:gd name="connsiteY19" fmla="*/ 1583002 h 3291854"/>
              <a:gd name="connsiteX20" fmla="*/ 7269356 w 8732396"/>
              <a:gd name="connsiteY20" fmla="*/ 1666254 h 3291854"/>
              <a:gd name="connsiteX21" fmla="*/ 8732396 w 8732396"/>
              <a:gd name="connsiteY21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3119779 w 8732396"/>
              <a:gd name="connsiteY8" fmla="*/ 1704011 h 3291854"/>
              <a:gd name="connsiteX9" fmla="*/ 4891916 w 8732396"/>
              <a:gd name="connsiteY9" fmla="*/ 1706894 h 3291854"/>
              <a:gd name="connsiteX10" fmla="*/ 4952802 w 8732396"/>
              <a:gd name="connsiteY10" fmla="*/ 1660458 h 3291854"/>
              <a:gd name="connsiteX11" fmla="*/ 5052791 w 8732396"/>
              <a:gd name="connsiteY11" fmla="*/ 1425187 h 3291854"/>
              <a:gd name="connsiteX12" fmla="*/ 5399916 w 8732396"/>
              <a:gd name="connsiteY12" fmla="*/ 1595134 h 3291854"/>
              <a:gd name="connsiteX13" fmla="*/ 5664076 w 8732396"/>
              <a:gd name="connsiteY13" fmla="*/ 14 h 3291854"/>
              <a:gd name="connsiteX14" fmla="*/ 6070476 w 8732396"/>
              <a:gd name="connsiteY14" fmla="*/ 3291854 h 3291854"/>
              <a:gd name="connsiteX15" fmla="*/ 6314316 w 8732396"/>
              <a:gd name="connsiteY15" fmla="*/ 1666254 h 3291854"/>
              <a:gd name="connsiteX16" fmla="*/ 6631288 w 8732396"/>
              <a:gd name="connsiteY16" fmla="*/ 1936392 h 3291854"/>
              <a:gd name="connsiteX17" fmla="*/ 6927742 w 8732396"/>
              <a:gd name="connsiteY17" fmla="*/ 1198894 h 3291854"/>
              <a:gd name="connsiteX18" fmla="*/ 7134227 w 8732396"/>
              <a:gd name="connsiteY18" fmla="*/ 1583002 h 3291854"/>
              <a:gd name="connsiteX19" fmla="*/ 7269356 w 8732396"/>
              <a:gd name="connsiteY19" fmla="*/ 1666254 h 3291854"/>
              <a:gd name="connsiteX20" fmla="*/ 8732396 w 8732396"/>
              <a:gd name="connsiteY20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3119779 w 8732396"/>
              <a:gd name="connsiteY7" fmla="*/ 1704011 h 3291854"/>
              <a:gd name="connsiteX8" fmla="*/ 4891916 w 8732396"/>
              <a:gd name="connsiteY8" fmla="*/ 1706894 h 3291854"/>
              <a:gd name="connsiteX9" fmla="*/ 4952802 w 8732396"/>
              <a:gd name="connsiteY9" fmla="*/ 1660458 h 3291854"/>
              <a:gd name="connsiteX10" fmla="*/ 5052791 w 8732396"/>
              <a:gd name="connsiteY10" fmla="*/ 1425187 h 3291854"/>
              <a:gd name="connsiteX11" fmla="*/ 5399916 w 8732396"/>
              <a:gd name="connsiteY11" fmla="*/ 1595134 h 3291854"/>
              <a:gd name="connsiteX12" fmla="*/ 5664076 w 8732396"/>
              <a:gd name="connsiteY12" fmla="*/ 14 h 3291854"/>
              <a:gd name="connsiteX13" fmla="*/ 6070476 w 8732396"/>
              <a:gd name="connsiteY13" fmla="*/ 3291854 h 3291854"/>
              <a:gd name="connsiteX14" fmla="*/ 6314316 w 8732396"/>
              <a:gd name="connsiteY14" fmla="*/ 1666254 h 3291854"/>
              <a:gd name="connsiteX15" fmla="*/ 6631288 w 8732396"/>
              <a:gd name="connsiteY15" fmla="*/ 1936392 h 3291854"/>
              <a:gd name="connsiteX16" fmla="*/ 6927742 w 8732396"/>
              <a:gd name="connsiteY16" fmla="*/ 1198894 h 3291854"/>
              <a:gd name="connsiteX17" fmla="*/ 7134227 w 8732396"/>
              <a:gd name="connsiteY17" fmla="*/ 1583002 h 3291854"/>
              <a:gd name="connsiteX18" fmla="*/ 7269356 w 8732396"/>
              <a:gd name="connsiteY18" fmla="*/ 1666254 h 3291854"/>
              <a:gd name="connsiteX19" fmla="*/ 8732396 w 8732396"/>
              <a:gd name="connsiteY19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3119779 w 8732396"/>
              <a:gd name="connsiteY6" fmla="*/ 1704011 h 3291854"/>
              <a:gd name="connsiteX7" fmla="*/ 4891916 w 8732396"/>
              <a:gd name="connsiteY7" fmla="*/ 1706894 h 3291854"/>
              <a:gd name="connsiteX8" fmla="*/ 4952802 w 8732396"/>
              <a:gd name="connsiteY8" fmla="*/ 1660458 h 3291854"/>
              <a:gd name="connsiteX9" fmla="*/ 5052791 w 8732396"/>
              <a:gd name="connsiteY9" fmla="*/ 1425187 h 3291854"/>
              <a:gd name="connsiteX10" fmla="*/ 5399916 w 8732396"/>
              <a:gd name="connsiteY10" fmla="*/ 1595134 h 3291854"/>
              <a:gd name="connsiteX11" fmla="*/ 5664076 w 8732396"/>
              <a:gd name="connsiteY11" fmla="*/ 14 h 3291854"/>
              <a:gd name="connsiteX12" fmla="*/ 6070476 w 8732396"/>
              <a:gd name="connsiteY12" fmla="*/ 3291854 h 3291854"/>
              <a:gd name="connsiteX13" fmla="*/ 6314316 w 8732396"/>
              <a:gd name="connsiteY13" fmla="*/ 1666254 h 3291854"/>
              <a:gd name="connsiteX14" fmla="*/ 6631288 w 8732396"/>
              <a:gd name="connsiteY14" fmla="*/ 1936392 h 3291854"/>
              <a:gd name="connsiteX15" fmla="*/ 6927742 w 8732396"/>
              <a:gd name="connsiteY15" fmla="*/ 1198894 h 3291854"/>
              <a:gd name="connsiteX16" fmla="*/ 7134227 w 8732396"/>
              <a:gd name="connsiteY16" fmla="*/ 1583002 h 3291854"/>
              <a:gd name="connsiteX17" fmla="*/ 7269356 w 8732396"/>
              <a:gd name="connsiteY17" fmla="*/ 1666254 h 3291854"/>
              <a:gd name="connsiteX18" fmla="*/ 8732396 w 8732396"/>
              <a:gd name="connsiteY18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3119779 w 8732396"/>
              <a:gd name="connsiteY5" fmla="*/ 1704011 h 3291854"/>
              <a:gd name="connsiteX6" fmla="*/ 4891916 w 8732396"/>
              <a:gd name="connsiteY6" fmla="*/ 1706894 h 3291854"/>
              <a:gd name="connsiteX7" fmla="*/ 4952802 w 8732396"/>
              <a:gd name="connsiteY7" fmla="*/ 1660458 h 3291854"/>
              <a:gd name="connsiteX8" fmla="*/ 5052791 w 8732396"/>
              <a:gd name="connsiteY8" fmla="*/ 1425187 h 3291854"/>
              <a:gd name="connsiteX9" fmla="*/ 5399916 w 8732396"/>
              <a:gd name="connsiteY9" fmla="*/ 1595134 h 3291854"/>
              <a:gd name="connsiteX10" fmla="*/ 5664076 w 8732396"/>
              <a:gd name="connsiteY10" fmla="*/ 14 h 3291854"/>
              <a:gd name="connsiteX11" fmla="*/ 6070476 w 8732396"/>
              <a:gd name="connsiteY11" fmla="*/ 3291854 h 3291854"/>
              <a:gd name="connsiteX12" fmla="*/ 6314316 w 8732396"/>
              <a:gd name="connsiteY12" fmla="*/ 1666254 h 3291854"/>
              <a:gd name="connsiteX13" fmla="*/ 6631288 w 8732396"/>
              <a:gd name="connsiteY13" fmla="*/ 1936392 h 3291854"/>
              <a:gd name="connsiteX14" fmla="*/ 6927742 w 8732396"/>
              <a:gd name="connsiteY14" fmla="*/ 1198894 h 3291854"/>
              <a:gd name="connsiteX15" fmla="*/ 7134227 w 8732396"/>
              <a:gd name="connsiteY15" fmla="*/ 1583002 h 3291854"/>
              <a:gd name="connsiteX16" fmla="*/ 7269356 w 8732396"/>
              <a:gd name="connsiteY16" fmla="*/ 1666254 h 3291854"/>
              <a:gd name="connsiteX17" fmla="*/ 8732396 w 8732396"/>
              <a:gd name="connsiteY17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3119779 w 8732396"/>
              <a:gd name="connsiteY4" fmla="*/ 1704011 h 3291854"/>
              <a:gd name="connsiteX5" fmla="*/ 4891916 w 8732396"/>
              <a:gd name="connsiteY5" fmla="*/ 1706894 h 3291854"/>
              <a:gd name="connsiteX6" fmla="*/ 4952802 w 8732396"/>
              <a:gd name="connsiteY6" fmla="*/ 1660458 h 3291854"/>
              <a:gd name="connsiteX7" fmla="*/ 5052791 w 8732396"/>
              <a:gd name="connsiteY7" fmla="*/ 1425187 h 3291854"/>
              <a:gd name="connsiteX8" fmla="*/ 5399916 w 8732396"/>
              <a:gd name="connsiteY8" fmla="*/ 1595134 h 3291854"/>
              <a:gd name="connsiteX9" fmla="*/ 5664076 w 8732396"/>
              <a:gd name="connsiteY9" fmla="*/ 14 h 3291854"/>
              <a:gd name="connsiteX10" fmla="*/ 6070476 w 8732396"/>
              <a:gd name="connsiteY10" fmla="*/ 3291854 h 3291854"/>
              <a:gd name="connsiteX11" fmla="*/ 6314316 w 8732396"/>
              <a:gd name="connsiteY11" fmla="*/ 1666254 h 3291854"/>
              <a:gd name="connsiteX12" fmla="*/ 6631288 w 8732396"/>
              <a:gd name="connsiteY12" fmla="*/ 1936392 h 3291854"/>
              <a:gd name="connsiteX13" fmla="*/ 6927742 w 8732396"/>
              <a:gd name="connsiteY13" fmla="*/ 1198894 h 3291854"/>
              <a:gd name="connsiteX14" fmla="*/ 7134227 w 8732396"/>
              <a:gd name="connsiteY14" fmla="*/ 1583002 h 3291854"/>
              <a:gd name="connsiteX15" fmla="*/ 7269356 w 8732396"/>
              <a:gd name="connsiteY15" fmla="*/ 1666254 h 3291854"/>
              <a:gd name="connsiteX16" fmla="*/ 8732396 w 8732396"/>
              <a:gd name="connsiteY16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3119779 w 8732396"/>
              <a:gd name="connsiteY3" fmla="*/ 1704011 h 3291854"/>
              <a:gd name="connsiteX4" fmla="*/ 4891916 w 8732396"/>
              <a:gd name="connsiteY4" fmla="*/ 1706894 h 3291854"/>
              <a:gd name="connsiteX5" fmla="*/ 4952802 w 8732396"/>
              <a:gd name="connsiteY5" fmla="*/ 1660458 h 3291854"/>
              <a:gd name="connsiteX6" fmla="*/ 5052791 w 8732396"/>
              <a:gd name="connsiteY6" fmla="*/ 1425187 h 3291854"/>
              <a:gd name="connsiteX7" fmla="*/ 5399916 w 8732396"/>
              <a:gd name="connsiteY7" fmla="*/ 1595134 h 3291854"/>
              <a:gd name="connsiteX8" fmla="*/ 5664076 w 8732396"/>
              <a:gd name="connsiteY8" fmla="*/ 14 h 3291854"/>
              <a:gd name="connsiteX9" fmla="*/ 6070476 w 8732396"/>
              <a:gd name="connsiteY9" fmla="*/ 3291854 h 3291854"/>
              <a:gd name="connsiteX10" fmla="*/ 6314316 w 8732396"/>
              <a:gd name="connsiteY10" fmla="*/ 1666254 h 3291854"/>
              <a:gd name="connsiteX11" fmla="*/ 6631288 w 8732396"/>
              <a:gd name="connsiteY11" fmla="*/ 1936392 h 3291854"/>
              <a:gd name="connsiteX12" fmla="*/ 6927742 w 8732396"/>
              <a:gd name="connsiteY12" fmla="*/ 1198894 h 3291854"/>
              <a:gd name="connsiteX13" fmla="*/ 7134227 w 8732396"/>
              <a:gd name="connsiteY13" fmla="*/ 1583002 h 3291854"/>
              <a:gd name="connsiteX14" fmla="*/ 7269356 w 8732396"/>
              <a:gd name="connsiteY14" fmla="*/ 1666254 h 3291854"/>
              <a:gd name="connsiteX15" fmla="*/ 8732396 w 8732396"/>
              <a:gd name="connsiteY15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3119779 w 8732396"/>
              <a:gd name="connsiteY2" fmla="*/ 1704011 h 3291854"/>
              <a:gd name="connsiteX3" fmla="*/ 4891916 w 8732396"/>
              <a:gd name="connsiteY3" fmla="*/ 1706894 h 3291854"/>
              <a:gd name="connsiteX4" fmla="*/ 4952802 w 8732396"/>
              <a:gd name="connsiteY4" fmla="*/ 1660458 h 3291854"/>
              <a:gd name="connsiteX5" fmla="*/ 5052791 w 8732396"/>
              <a:gd name="connsiteY5" fmla="*/ 1425187 h 3291854"/>
              <a:gd name="connsiteX6" fmla="*/ 5399916 w 8732396"/>
              <a:gd name="connsiteY6" fmla="*/ 1595134 h 3291854"/>
              <a:gd name="connsiteX7" fmla="*/ 5664076 w 8732396"/>
              <a:gd name="connsiteY7" fmla="*/ 14 h 3291854"/>
              <a:gd name="connsiteX8" fmla="*/ 6070476 w 8732396"/>
              <a:gd name="connsiteY8" fmla="*/ 3291854 h 3291854"/>
              <a:gd name="connsiteX9" fmla="*/ 6314316 w 8732396"/>
              <a:gd name="connsiteY9" fmla="*/ 1666254 h 3291854"/>
              <a:gd name="connsiteX10" fmla="*/ 6631288 w 8732396"/>
              <a:gd name="connsiteY10" fmla="*/ 1936392 h 3291854"/>
              <a:gd name="connsiteX11" fmla="*/ 6927742 w 8732396"/>
              <a:gd name="connsiteY11" fmla="*/ 1198894 h 3291854"/>
              <a:gd name="connsiteX12" fmla="*/ 7134227 w 8732396"/>
              <a:gd name="connsiteY12" fmla="*/ 1583002 h 3291854"/>
              <a:gd name="connsiteX13" fmla="*/ 7269356 w 8732396"/>
              <a:gd name="connsiteY13" fmla="*/ 1666254 h 3291854"/>
              <a:gd name="connsiteX14" fmla="*/ 8732396 w 8732396"/>
              <a:gd name="connsiteY14" fmla="*/ 1666254 h 3291854"/>
              <a:gd name="connsiteX0" fmla="*/ 0 w 8732396"/>
              <a:gd name="connsiteY0" fmla="*/ 1706894 h 3291854"/>
              <a:gd name="connsiteX1" fmla="*/ 3119779 w 8732396"/>
              <a:gd name="connsiteY1" fmla="*/ 1704011 h 3291854"/>
              <a:gd name="connsiteX2" fmla="*/ 4891916 w 8732396"/>
              <a:gd name="connsiteY2" fmla="*/ 1706894 h 3291854"/>
              <a:gd name="connsiteX3" fmla="*/ 4952802 w 8732396"/>
              <a:gd name="connsiteY3" fmla="*/ 1660458 h 3291854"/>
              <a:gd name="connsiteX4" fmla="*/ 5052791 w 8732396"/>
              <a:gd name="connsiteY4" fmla="*/ 1425187 h 3291854"/>
              <a:gd name="connsiteX5" fmla="*/ 5399916 w 8732396"/>
              <a:gd name="connsiteY5" fmla="*/ 1595134 h 3291854"/>
              <a:gd name="connsiteX6" fmla="*/ 5664076 w 8732396"/>
              <a:gd name="connsiteY6" fmla="*/ 14 h 3291854"/>
              <a:gd name="connsiteX7" fmla="*/ 6070476 w 8732396"/>
              <a:gd name="connsiteY7" fmla="*/ 3291854 h 3291854"/>
              <a:gd name="connsiteX8" fmla="*/ 6314316 w 8732396"/>
              <a:gd name="connsiteY8" fmla="*/ 1666254 h 3291854"/>
              <a:gd name="connsiteX9" fmla="*/ 6631288 w 8732396"/>
              <a:gd name="connsiteY9" fmla="*/ 1936392 h 3291854"/>
              <a:gd name="connsiteX10" fmla="*/ 6927742 w 8732396"/>
              <a:gd name="connsiteY10" fmla="*/ 1198894 h 3291854"/>
              <a:gd name="connsiteX11" fmla="*/ 7134227 w 8732396"/>
              <a:gd name="connsiteY11" fmla="*/ 1583002 h 3291854"/>
              <a:gd name="connsiteX12" fmla="*/ 7269356 w 8732396"/>
              <a:gd name="connsiteY12" fmla="*/ 1666254 h 3291854"/>
              <a:gd name="connsiteX13" fmla="*/ 8732396 w 8732396"/>
              <a:gd name="connsiteY13" fmla="*/ 1666254 h 3291854"/>
              <a:gd name="connsiteX0" fmla="*/ 0 w 5612617"/>
              <a:gd name="connsiteY0" fmla="*/ 1704011 h 3291854"/>
              <a:gd name="connsiteX1" fmla="*/ 1772137 w 5612617"/>
              <a:gd name="connsiteY1" fmla="*/ 1706894 h 3291854"/>
              <a:gd name="connsiteX2" fmla="*/ 1833023 w 5612617"/>
              <a:gd name="connsiteY2" fmla="*/ 1660458 h 3291854"/>
              <a:gd name="connsiteX3" fmla="*/ 1933012 w 5612617"/>
              <a:gd name="connsiteY3" fmla="*/ 1425187 h 3291854"/>
              <a:gd name="connsiteX4" fmla="*/ 2280137 w 5612617"/>
              <a:gd name="connsiteY4" fmla="*/ 1595134 h 3291854"/>
              <a:gd name="connsiteX5" fmla="*/ 2544297 w 5612617"/>
              <a:gd name="connsiteY5" fmla="*/ 14 h 3291854"/>
              <a:gd name="connsiteX6" fmla="*/ 2950697 w 5612617"/>
              <a:gd name="connsiteY6" fmla="*/ 3291854 h 3291854"/>
              <a:gd name="connsiteX7" fmla="*/ 3194537 w 5612617"/>
              <a:gd name="connsiteY7" fmla="*/ 1666254 h 3291854"/>
              <a:gd name="connsiteX8" fmla="*/ 3511509 w 5612617"/>
              <a:gd name="connsiteY8" fmla="*/ 1936392 h 3291854"/>
              <a:gd name="connsiteX9" fmla="*/ 3807963 w 5612617"/>
              <a:gd name="connsiteY9" fmla="*/ 1198894 h 3291854"/>
              <a:gd name="connsiteX10" fmla="*/ 4014448 w 5612617"/>
              <a:gd name="connsiteY10" fmla="*/ 1583002 h 3291854"/>
              <a:gd name="connsiteX11" fmla="*/ 4149577 w 5612617"/>
              <a:gd name="connsiteY11" fmla="*/ 1666254 h 3291854"/>
              <a:gd name="connsiteX12" fmla="*/ 5612617 w 5612617"/>
              <a:gd name="connsiteY12" fmla="*/ 1666254 h 3291854"/>
              <a:gd name="connsiteX0" fmla="*/ 0 w 7254678"/>
              <a:gd name="connsiteY0" fmla="*/ 1704011 h 3291854"/>
              <a:gd name="connsiteX1" fmla="*/ 1772137 w 7254678"/>
              <a:gd name="connsiteY1" fmla="*/ 1706894 h 3291854"/>
              <a:gd name="connsiteX2" fmla="*/ 1833023 w 7254678"/>
              <a:gd name="connsiteY2" fmla="*/ 1660458 h 3291854"/>
              <a:gd name="connsiteX3" fmla="*/ 1933012 w 7254678"/>
              <a:gd name="connsiteY3" fmla="*/ 1425187 h 3291854"/>
              <a:gd name="connsiteX4" fmla="*/ 2280137 w 7254678"/>
              <a:gd name="connsiteY4" fmla="*/ 1595134 h 3291854"/>
              <a:gd name="connsiteX5" fmla="*/ 2544297 w 7254678"/>
              <a:gd name="connsiteY5" fmla="*/ 14 h 3291854"/>
              <a:gd name="connsiteX6" fmla="*/ 2950697 w 7254678"/>
              <a:gd name="connsiteY6" fmla="*/ 3291854 h 3291854"/>
              <a:gd name="connsiteX7" fmla="*/ 3194537 w 7254678"/>
              <a:gd name="connsiteY7" fmla="*/ 1666254 h 3291854"/>
              <a:gd name="connsiteX8" fmla="*/ 3511509 w 7254678"/>
              <a:gd name="connsiteY8" fmla="*/ 1936392 h 3291854"/>
              <a:gd name="connsiteX9" fmla="*/ 3807963 w 7254678"/>
              <a:gd name="connsiteY9" fmla="*/ 1198894 h 3291854"/>
              <a:gd name="connsiteX10" fmla="*/ 4014448 w 7254678"/>
              <a:gd name="connsiteY10" fmla="*/ 1583002 h 3291854"/>
              <a:gd name="connsiteX11" fmla="*/ 4149577 w 7254678"/>
              <a:gd name="connsiteY11" fmla="*/ 1666254 h 3291854"/>
              <a:gd name="connsiteX12" fmla="*/ 7254678 w 7254678"/>
              <a:gd name="connsiteY12" fmla="*/ 1666254 h 3291854"/>
              <a:gd name="connsiteX0" fmla="*/ 0 w 12436591"/>
              <a:gd name="connsiteY0" fmla="*/ 1704011 h 3291854"/>
              <a:gd name="connsiteX1" fmla="*/ 6954050 w 12436591"/>
              <a:gd name="connsiteY1" fmla="*/ 1706894 h 3291854"/>
              <a:gd name="connsiteX2" fmla="*/ 7014936 w 12436591"/>
              <a:gd name="connsiteY2" fmla="*/ 1660458 h 3291854"/>
              <a:gd name="connsiteX3" fmla="*/ 7114925 w 12436591"/>
              <a:gd name="connsiteY3" fmla="*/ 1425187 h 3291854"/>
              <a:gd name="connsiteX4" fmla="*/ 7462050 w 12436591"/>
              <a:gd name="connsiteY4" fmla="*/ 1595134 h 3291854"/>
              <a:gd name="connsiteX5" fmla="*/ 7726210 w 12436591"/>
              <a:gd name="connsiteY5" fmla="*/ 14 h 3291854"/>
              <a:gd name="connsiteX6" fmla="*/ 8132610 w 12436591"/>
              <a:gd name="connsiteY6" fmla="*/ 3291854 h 3291854"/>
              <a:gd name="connsiteX7" fmla="*/ 8376450 w 12436591"/>
              <a:gd name="connsiteY7" fmla="*/ 1666254 h 3291854"/>
              <a:gd name="connsiteX8" fmla="*/ 8693422 w 12436591"/>
              <a:gd name="connsiteY8" fmla="*/ 1936392 h 3291854"/>
              <a:gd name="connsiteX9" fmla="*/ 8989876 w 12436591"/>
              <a:gd name="connsiteY9" fmla="*/ 1198894 h 3291854"/>
              <a:gd name="connsiteX10" fmla="*/ 9196361 w 12436591"/>
              <a:gd name="connsiteY10" fmla="*/ 1583002 h 3291854"/>
              <a:gd name="connsiteX11" fmla="*/ 9331490 w 12436591"/>
              <a:gd name="connsiteY11" fmla="*/ 1666254 h 3291854"/>
              <a:gd name="connsiteX12" fmla="*/ 12436591 w 12436591"/>
              <a:gd name="connsiteY12" fmla="*/ 1666254 h 3291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436591" h="3291854">
                <a:moveTo>
                  <a:pt x="0" y="1704011"/>
                </a:moveTo>
                <a:lnTo>
                  <a:pt x="6954050" y="1706894"/>
                </a:lnTo>
                <a:cubicBezTo>
                  <a:pt x="6992935" y="1703189"/>
                  <a:pt x="7001457" y="1685625"/>
                  <a:pt x="7014936" y="1660458"/>
                </a:cubicBezTo>
                <a:cubicBezTo>
                  <a:pt x="7028415" y="1635291"/>
                  <a:pt x="7038184" y="1435268"/>
                  <a:pt x="7114925" y="1425187"/>
                </a:cubicBezTo>
                <a:cubicBezTo>
                  <a:pt x="7191666" y="1415107"/>
                  <a:pt x="7360169" y="1832663"/>
                  <a:pt x="7462050" y="1595134"/>
                </a:cubicBezTo>
                <a:cubicBezTo>
                  <a:pt x="7563931" y="1357605"/>
                  <a:pt x="7601408" y="-5150"/>
                  <a:pt x="7726210" y="14"/>
                </a:cubicBezTo>
                <a:cubicBezTo>
                  <a:pt x="7851012" y="5178"/>
                  <a:pt x="8019333" y="3291535"/>
                  <a:pt x="8132610" y="3291854"/>
                </a:cubicBezTo>
                <a:cubicBezTo>
                  <a:pt x="8245887" y="3292173"/>
                  <a:pt x="8282981" y="1892164"/>
                  <a:pt x="8376450" y="1666254"/>
                </a:cubicBezTo>
                <a:cubicBezTo>
                  <a:pt x="8469919" y="1440344"/>
                  <a:pt x="8591184" y="2014285"/>
                  <a:pt x="8693422" y="1936392"/>
                </a:cubicBezTo>
                <a:cubicBezTo>
                  <a:pt x="8795660" y="1858499"/>
                  <a:pt x="8906053" y="1257792"/>
                  <a:pt x="8989876" y="1198894"/>
                </a:cubicBezTo>
                <a:cubicBezTo>
                  <a:pt x="9073699" y="1139996"/>
                  <a:pt x="9163630" y="1536575"/>
                  <a:pt x="9196361" y="1583002"/>
                </a:cubicBezTo>
                <a:cubicBezTo>
                  <a:pt x="9229092" y="1629429"/>
                  <a:pt x="9265221" y="1661255"/>
                  <a:pt x="9331490" y="1666254"/>
                </a:cubicBezTo>
                <a:lnTo>
                  <a:pt x="12436591" y="1666254"/>
                </a:lnTo>
              </a:path>
            </a:pathLst>
          </a:custGeom>
          <a:ln w="38100" cap="rnd">
            <a:gradFill flip="none" rotWithShape="1">
              <a:gsLst>
                <a:gs pos="0">
                  <a:srgbClr val="FF0000"/>
                </a:gs>
                <a:gs pos="100000">
                  <a:srgbClr val="C00000"/>
                </a:gs>
              </a:gsLst>
              <a:lin ang="0" scaled="1"/>
              <a:tileRect/>
            </a:gradFill>
            <a:headEnd type="oval" w="med" len="med"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38100" algn="ctr" rotWithShape="0">
              <a:srgbClr val="F43A3A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-167640" y="4405469"/>
            <a:ext cx="137160" cy="137160"/>
          </a:xfrm>
          <a:prstGeom prst="ellipse">
            <a:avLst/>
          </a:prstGeom>
          <a:ln w="38100" cap="rnd">
            <a:gradFill flip="none" rotWithShape="1">
              <a:gsLst>
                <a:gs pos="0">
                  <a:srgbClr val="FF0000"/>
                </a:gs>
                <a:gs pos="100000">
                  <a:srgbClr val="C00000"/>
                </a:gs>
              </a:gsLst>
              <a:lin ang="0" scaled="1"/>
              <a:tileRect/>
            </a:gradFill>
            <a:headEnd type="oval" w="med" len="med"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38100" algn="ctr" rotWithShape="0">
              <a:srgbClr val="F43A3A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9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553200"/>
            <a:ext cx="1414274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96807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0.00139 L 0.57795 0.00278 L 0.58646 -0.04144 L 0.61233 -0.00301 L 0.61893 -0.02084 L 0.64011 -0.23866 L 0.67222 0.22338 L 0.69618 -0.01135 L 0.71875 0.03703 L 0.74566 -0.07269 L 0.76667 -0.00602 L 0.78906 -0.00417 L 1.02674 -0.00301 " pathEditMode="relative" rAng="0" ptsTypes="AAAAAAAAAAAAA">
                                      <p:cBhvr>
                                        <p:cTn id="6" dur="1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389" y="-90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400" fill="hold"/>
                                        <p:tgtEl>
                                          <p:spTgt spid="4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6190034" y="4724400"/>
            <a:ext cx="2298886" cy="1885948"/>
          </a:xfrm>
          <a:custGeom>
            <a:avLst/>
            <a:gdLst>
              <a:gd name="connsiteX0" fmla="*/ 2074460 w 4148919"/>
              <a:gd name="connsiteY0" fmla="*/ 368490 h 3425589"/>
              <a:gd name="connsiteX1" fmla="*/ 3098042 w 4148919"/>
              <a:gd name="connsiteY1" fmla="*/ 0 h 3425589"/>
              <a:gd name="connsiteX2" fmla="*/ 4148919 w 4148919"/>
              <a:gd name="connsiteY2" fmla="*/ 846162 h 3425589"/>
              <a:gd name="connsiteX3" fmla="*/ 3234519 w 4148919"/>
              <a:gd name="connsiteY3" fmla="*/ 2756848 h 3425589"/>
              <a:gd name="connsiteX4" fmla="*/ 2074460 w 4148919"/>
              <a:gd name="connsiteY4" fmla="*/ 3425589 h 3425589"/>
              <a:gd name="connsiteX5" fmla="*/ 941695 w 4148919"/>
              <a:gd name="connsiteY5" fmla="*/ 2784144 h 3425589"/>
              <a:gd name="connsiteX6" fmla="*/ 0 w 4148919"/>
              <a:gd name="connsiteY6" fmla="*/ 846162 h 3425589"/>
              <a:gd name="connsiteX7" fmla="*/ 1132764 w 4148919"/>
              <a:gd name="connsiteY7" fmla="*/ 0 h 3425589"/>
              <a:gd name="connsiteX8" fmla="*/ 2074460 w 4148919"/>
              <a:gd name="connsiteY8" fmla="*/ 368490 h 3425589"/>
              <a:gd name="connsiteX0" fmla="*/ 2074460 w 4148919"/>
              <a:gd name="connsiteY0" fmla="*/ 368517 h 3425616"/>
              <a:gd name="connsiteX1" fmla="*/ 3098042 w 4148919"/>
              <a:gd name="connsiteY1" fmla="*/ 27 h 3425616"/>
              <a:gd name="connsiteX2" fmla="*/ 4148919 w 4148919"/>
              <a:gd name="connsiteY2" fmla="*/ 846189 h 3425616"/>
              <a:gd name="connsiteX3" fmla="*/ 3234519 w 4148919"/>
              <a:gd name="connsiteY3" fmla="*/ 2756875 h 3425616"/>
              <a:gd name="connsiteX4" fmla="*/ 2074460 w 4148919"/>
              <a:gd name="connsiteY4" fmla="*/ 3425616 h 3425616"/>
              <a:gd name="connsiteX5" fmla="*/ 941695 w 4148919"/>
              <a:gd name="connsiteY5" fmla="*/ 2784171 h 3425616"/>
              <a:gd name="connsiteX6" fmla="*/ 0 w 4148919"/>
              <a:gd name="connsiteY6" fmla="*/ 846189 h 3425616"/>
              <a:gd name="connsiteX7" fmla="*/ 1132764 w 4148919"/>
              <a:gd name="connsiteY7" fmla="*/ 27 h 3425616"/>
              <a:gd name="connsiteX8" fmla="*/ 2074460 w 4148919"/>
              <a:gd name="connsiteY8" fmla="*/ 368517 h 3425616"/>
              <a:gd name="connsiteX0" fmla="*/ 2074460 w 4167351"/>
              <a:gd name="connsiteY0" fmla="*/ 368527 h 3425626"/>
              <a:gd name="connsiteX1" fmla="*/ 3098042 w 4167351"/>
              <a:gd name="connsiteY1" fmla="*/ 37 h 3425626"/>
              <a:gd name="connsiteX2" fmla="*/ 4148919 w 4167351"/>
              <a:gd name="connsiteY2" fmla="*/ 846199 h 3425626"/>
              <a:gd name="connsiteX3" fmla="*/ 3234519 w 4167351"/>
              <a:gd name="connsiteY3" fmla="*/ 2756885 h 3425626"/>
              <a:gd name="connsiteX4" fmla="*/ 2074460 w 4167351"/>
              <a:gd name="connsiteY4" fmla="*/ 3425626 h 3425626"/>
              <a:gd name="connsiteX5" fmla="*/ 941695 w 4167351"/>
              <a:gd name="connsiteY5" fmla="*/ 2784181 h 3425626"/>
              <a:gd name="connsiteX6" fmla="*/ 0 w 4167351"/>
              <a:gd name="connsiteY6" fmla="*/ 846199 h 3425626"/>
              <a:gd name="connsiteX7" fmla="*/ 1132764 w 4167351"/>
              <a:gd name="connsiteY7" fmla="*/ 37 h 3425626"/>
              <a:gd name="connsiteX8" fmla="*/ 2074460 w 4167351"/>
              <a:gd name="connsiteY8" fmla="*/ 368527 h 3425626"/>
              <a:gd name="connsiteX0" fmla="*/ 2074460 w 4180157"/>
              <a:gd name="connsiteY0" fmla="*/ 368527 h 3425626"/>
              <a:gd name="connsiteX1" fmla="*/ 3098042 w 4180157"/>
              <a:gd name="connsiteY1" fmla="*/ 37 h 3425626"/>
              <a:gd name="connsiteX2" fmla="*/ 4148919 w 4180157"/>
              <a:gd name="connsiteY2" fmla="*/ 846199 h 3425626"/>
              <a:gd name="connsiteX3" fmla="*/ 3234519 w 4180157"/>
              <a:gd name="connsiteY3" fmla="*/ 2756885 h 3425626"/>
              <a:gd name="connsiteX4" fmla="*/ 2074460 w 4180157"/>
              <a:gd name="connsiteY4" fmla="*/ 3425626 h 3425626"/>
              <a:gd name="connsiteX5" fmla="*/ 941695 w 4180157"/>
              <a:gd name="connsiteY5" fmla="*/ 2784181 h 3425626"/>
              <a:gd name="connsiteX6" fmla="*/ 0 w 4180157"/>
              <a:gd name="connsiteY6" fmla="*/ 846199 h 3425626"/>
              <a:gd name="connsiteX7" fmla="*/ 1132764 w 4180157"/>
              <a:gd name="connsiteY7" fmla="*/ 37 h 3425626"/>
              <a:gd name="connsiteX8" fmla="*/ 2074460 w 4180157"/>
              <a:gd name="connsiteY8" fmla="*/ 368527 h 3425626"/>
              <a:gd name="connsiteX0" fmla="*/ 2074460 w 4180157"/>
              <a:gd name="connsiteY0" fmla="*/ 368527 h 3425632"/>
              <a:gd name="connsiteX1" fmla="*/ 3098042 w 4180157"/>
              <a:gd name="connsiteY1" fmla="*/ 37 h 3425632"/>
              <a:gd name="connsiteX2" fmla="*/ 4148919 w 4180157"/>
              <a:gd name="connsiteY2" fmla="*/ 846199 h 3425632"/>
              <a:gd name="connsiteX3" fmla="*/ 3234519 w 4180157"/>
              <a:gd name="connsiteY3" fmla="*/ 2756885 h 3425632"/>
              <a:gd name="connsiteX4" fmla="*/ 2074460 w 4180157"/>
              <a:gd name="connsiteY4" fmla="*/ 3425626 h 3425632"/>
              <a:gd name="connsiteX5" fmla="*/ 941695 w 4180157"/>
              <a:gd name="connsiteY5" fmla="*/ 2784181 h 3425632"/>
              <a:gd name="connsiteX6" fmla="*/ 0 w 4180157"/>
              <a:gd name="connsiteY6" fmla="*/ 846199 h 3425632"/>
              <a:gd name="connsiteX7" fmla="*/ 1132764 w 4180157"/>
              <a:gd name="connsiteY7" fmla="*/ 37 h 3425632"/>
              <a:gd name="connsiteX8" fmla="*/ 2074460 w 4180157"/>
              <a:gd name="connsiteY8" fmla="*/ 368527 h 3425632"/>
              <a:gd name="connsiteX0" fmla="*/ 2074460 w 4180157"/>
              <a:gd name="connsiteY0" fmla="*/ 368527 h 3425632"/>
              <a:gd name="connsiteX1" fmla="*/ 3098042 w 4180157"/>
              <a:gd name="connsiteY1" fmla="*/ 37 h 3425632"/>
              <a:gd name="connsiteX2" fmla="*/ 4148919 w 4180157"/>
              <a:gd name="connsiteY2" fmla="*/ 846199 h 3425632"/>
              <a:gd name="connsiteX3" fmla="*/ 3234519 w 4180157"/>
              <a:gd name="connsiteY3" fmla="*/ 2756885 h 3425632"/>
              <a:gd name="connsiteX4" fmla="*/ 2074460 w 4180157"/>
              <a:gd name="connsiteY4" fmla="*/ 3425626 h 3425632"/>
              <a:gd name="connsiteX5" fmla="*/ 941695 w 4180157"/>
              <a:gd name="connsiteY5" fmla="*/ 2784181 h 3425632"/>
              <a:gd name="connsiteX6" fmla="*/ 0 w 4180157"/>
              <a:gd name="connsiteY6" fmla="*/ 846199 h 3425632"/>
              <a:gd name="connsiteX7" fmla="*/ 1132764 w 4180157"/>
              <a:gd name="connsiteY7" fmla="*/ 37 h 3425632"/>
              <a:gd name="connsiteX8" fmla="*/ 2074460 w 4180157"/>
              <a:gd name="connsiteY8" fmla="*/ 368527 h 3425632"/>
              <a:gd name="connsiteX0" fmla="*/ 2074460 w 4181865"/>
              <a:gd name="connsiteY0" fmla="*/ 368527 h 3425632"/>
              <a:gd name="connsiteX1" fmla="*/ 3098042 w 4181865"/>
              <a:gd name="connsiteY1" fmla="*/ 37 h 3425632"/>
              <a:gd name="connsiteX2" fmla="*/ 4148919 w 4181865"/>
              <a:gd name="connsiteY2" fmla="*/ 846199 h 3425632"/>
              <a:gd name="connsiteX3" fmla="*/ 3234519 w 4181865"/>
              <a:gd name="connsiteY3" fmla="*/ 2756885 h 3425632"/>
              <a:gd name="connsiteX4" fmla="*/ 2074460 w 4181865"/>
              <a:gd name="connsiteY4" fmla="*/ 3425626 h 3425632"/>
              <a:gd name="connsiteX5" fmla="*/ 941695 w 4181865"/>
              <a:gd name="connsiteY5" fmla="*/ 2784181 h 3425632"/>
              <a:gd name="connsiteX6" fmla="*/ 0 w 4181865"/>
              <a:gd name="connsiteY6" fmla="*/ 846199 h 3425632"/>
              <a:gd name="connsiteX7" fmla="*/ 1132764 w 4181865"/>
              <a:gd name="connsiteY7" fmla="*/ 37 h 3425632"/>
              <a:gd name="connsiteX8" fmla="*/ 2074460 w 4181865"/>
              <a:gd name="connsiteY8" fmla="*/ 368527 h 3425632"/>
              <a:gd name="connsiteX0" fmla="*/ 2074460 w 4161467"/>
              <a:gd name="connsiteY0" fmla="*/ 368531 h 3425636"/>
              <a:gd name="connsiteX1" fmla="*/ 3098042 w 4161467"/>
              <a:gd name="connsiteY1" fmla="*/ 41 h 3425636"/>
              <a:gd name="connsiteX2" fmla="*/ 4148919 w 4161467"/>
              <a:gd name="connsiteY2" fmla="*/ 846203 h 3425636"/>
              <a:gd name="connsiteX3" fmla="*/ 3234519 w 4161467"/>
              <a:gd name="connsiteY3" fmla="*/ 2756889 h 3425636"/>
              <a:gd name="connsiteX4" fmla="*/ 2074460 w 4161467"/>
              <a:gd name="connsiteY4" fmla="*/ 3425630 h 3425636"/>
              <a:gd name="connsiteX5" fmla="*/ 941695 w 4161467"/>
              <a:gd name="connsiteY5" fmla="*/ 2784185 h 3425636"/>
              <a:gd name="connsiteX6" fmla="*/ 0 w 4161467"/>
              <a:gd name="connsiteY6" fmla="*/ 846203 h 3425636"/>
              <a:gd name="connsiteX7" fmla="*/ 1132764 w 4161467"/>
              <a:gd name="connsiteY7" fmla="*/ 41 h 3425636"/>
              <a:gd name="connsiteX8" fmla="*/ 2074460 w 4161467"/>
              <a:gd name="connsiteY8" fmla="*/ 368531 h 3425636"/>
              <a:gd name="connsiteX0" fmla="*/ 2074460 w 4157668"/>
              <a:gd name="connsiteY0" fmla="*/ 368531 h 3425636"/>
              <a:gd name="connsiteX1" fmla="*/ 3098042 w 4157668"/>
              <a:gd name="connsiteY1" fmla="*/ 41 h 3425636"/>
              <a:gd name="connsiteX2" fmla="*/ 4148919 w 4157668"/>
              <a:gd name="connsiteY2" fmla="*/ 846203 h 3425636"/>
              <a:gd name="connsiteX3" fmla="*/ 3234519 w 4157668"/>
              <a:gd name="connsiteY3" fmla="*/ 2756889 h 3425636"/>
              <a:gd name="connsiteX4" fmla="*/ 2074460 w 4157668"/>
              <a:gd name="connsiteY4" fmla="*/ 3425630 h 3425636"/>
              <a:gd name="connsiteX5" fmla="*/ 941695 w 4157668"/>
              <a:gd name="connsiteY5" fmla="*/ 2784185 h 3425636"/>
              <a:gd name="connsiteX6" fmla="*/ 0 w 4157668"/>
              <a:gd name="connsiteY6" fmla="*/ 846203 h 3425636"/>
              <a:gd name="connsiteX7" fmla="*/ 1132764 w 4157668"/>
              <a:gd name="connsiteY7" fmla="*/ 41 h 3425636"/>
              <a:gd name="connsiteX8" fmla="*/ 2074460 w 4157668"/>
              <a:gd name="connsiteY8" fmla="*/ 368531 h 3425636"/>
              <a:gd name="connsiteX0" fmla="*/ 2074460 w 4161467"/>
              <a:gd name="connsiteY0" fmla="*/ 368531 h 3425636"/>
              <a:gd name="connsiteX1" fmla="*/ 3098042 w 4161467"/>
              <a:gd name="connsiteY1" fmla="*/ 41 h 3425636"/>
              <a:gd name="connsiteX2" fmla="*/ 4148919 w 4161467"/>
              <a:gd name="connsiteY2" fmla="*/ 846203 h 3425636"/>
              <a:gd name="connsiteX3" fmla="*/ 3234519 w 4161467"/>
              <a:gd name="connsiteY3" fmla="*/ 2756889 h 3425636"/>
              <a:gd name="connsiteX4" fmla="*/ 2074460 w 4161467"/>
              <a:gd name="connsiteY4" fmla="*/ 3425630 h 3425636"/>
              <a:gd name="connsiteX5" fmla="*/ 941695 w 4161467"/>
              <a:gd name="connsiteY5" fmla="*/ 2784185 h 3425636"/>
              <a:gd name="connsiteX6" fmla="*/ 0 w 4161467"/>
              <a:gd name="connsiteY6" fmla="*/ 846203 h 3425636"/>
              <a:gd name="connsiteX7" fmla="*/ 1132764 w 4161467"/>
              <a:gd name="connsiteY7" fmla="*/ 41 h 3425636"/>
              <a:gd name="connsiteX8" fmla="*/ 2074460 w 4161467"/>
              <a:gd name="connsiteY8" fmla="*/ 368531 h 3425636"/>
              <a:gd name="connsiteX0" fmla="*/ 2074460 w 4161467"/>
              <a:gd name="connsiteY0" fmla="*/ 368531 h 3425642"/>
              <a:gd name="connsiteX1" fmla="*/ 3098042 w 4161467"/>
              <a:gd name="connsiteY1" fmla="*/ 41 h 3425642"/>
              <a:gd name="connsiteX2" fmla="*/ 4148919 w 4161467"/>
              <a:gd name="connsiteY2" fmla="*/ 846203 h 3425642"/>
              <a:gd name="connsiteX3" fmla="*/ 3234519 w 4161467"/>
              <a:gd name="connsiteY3" fmla="*/ 2756889 h 3425642"/>
              <a:gd name="connsiteX4" fmla="*/ 2074460 w 4161467"/>
              <a:gd name="connsiteY4" fmla="*/ 3425630 h 3425642"/>
              <a:gd name="connsiteX5" fmla="*/ 941695 w 4161467"/>
              <a:gd name="connsiteY5" fmla="*/ 2784185 h 3425642"/>
              <a:gd name="connsiteX6" fmla="*/ 0 w 4161467"/>
              <a:gd name="connsiteY6" fmla="*/ 846203 h 3425642"/>
              <a:gd name="connsiteX7" fmla="*/ 1132764 w 4161467"/>
              <a:gd name="connsiteY7" fmla="*/ 41 h 3425642"/>
              <a:gd name="connsiteX8" fmla="*/ 2074460 w 4161467"/>
              <a:gd name="connsiteY8" fmla="*/ 368531 h 3425642"/>
              <a:gd name="connsiteX0" fmla="*/ 2080011 w 4167018"/>
              <a:gd name="connsiteY0" fmla="*/ 368531 h 3425642"/>
              <a:gd name="connsiteX1" fmla="*/ 3103593 w 4167018"/>
              <a:gd name="connsiteY1" fmla="*/ 41 h 3425642"/>
              <a:gd name="connsiteX2" fmla="*/ 4154470 w 4167018"/>
              <a:gd name="connsiteY2" fmla="*/ 846203 h 3425642"/>
              <a:gd name="connsiteX3" fmla="*/ 3240070 w 4167018"/>
              <a:gd name="connsiteY3" fmla="*/ 2756889 h 3425642"/>
              <a:gd name="connsiteX4" fmla="*/ 2080011 w 4167018"/>
              <a:gd name="connsiteY4" fmla="*/ 3425630 h 3425642"/>
              <a:gd name="connsiteX5" fmla="*/ 947246 w 4167018"/>
              <a:gd name="connsiteY5" fmla="*/ 2784185 h 3425642"/>
              <a:gd name="connsiteX6" fmla="*/ 5551 w 4167018"/>
              <a:gd name="connsiteY6" fmla="*/ 846203 h 3425642"/>
              <a:gd name="connsiteX7" fmla="*/ 1138315 w 4167018"/>
              <a:gd name="connsiteY7" fmla="*/ 41 h 3425642"/>
              <a:gd name="connsiteX8" fmla="*/ 2080011 w 4167018"/>
              <a:gd name="connsiteY8" fmla="*/ 368531 h 3425642"/>
              <a:gd name="connsiteX0" fmla="*/ 2080011 w 4167018"/>
              <a:gd name="connsiteY0" fmla="*/ 386805 h 3443916"/>
              <a:gd name="connsiteX1" fmla="*/ 3103593 w 4167018"/>
              <a:gd name="connsiteY1" fmla="*/ 18315 h 3443916"/>
              <a:gd name="connsiteX2" fmla="*/ 4154470 w 4167018"/>
              <a:gd name="connsiteY2" fmla="*/ 864477 h 3443916"/>
              <a:gd name="connsiteX3" fmla="*/ 3240070 w 4167018"/>
              <a:gd name="connsiteY3" fmla="*/ 2775163 h 3443916"/>
              <a:gd name="connsiteX4" fmla="*/ 2080011 w 4167018"/>
              <a:gd name="connsiteY4" fmla="*/ 3443904 h 3443916"/>
              <a:gd name="connsiteX5" fmla="*/ 947246 w 4167018"/>
              <a:gd name="connsiteY5" fmla="*/ 2802459 h 3443916"/>
              <a:gd name="connsiteX6" fmla="*/ 5551 w 4167018"/>
              <a:gd name="connsiteY6" fmla="*/ 864477 h 3443916"/>
              <a:gd name="connsiteX7" fmla="*/ 1138315 w 4167018"/>
              <a:gd name="connsiteY7" fmla="*/ 18315 h 3443916"/>
              <a:gd name="connsiteX8" fmla="*/ 2080011 w 4167018"/>
              <a:gd name="connsiteY8" fmla="*/ 386805 h 3443916"/>
              <a:gd name="connsiteX0" fmla="*/ 2080011 w 4167018"/>
              <a:gd name="connsiteY0" fmla="*/ 371079 h 3428190"/>
              <a:gd name="connsiteX1" fmla="*/ 3103593 w 4167018"/>
              <a:gd name="connsiteY1" fmla="*/ 2589 h 3428190"/>
              <a:gd name="connsiteX2" fmla="*/ 4154470 w 4167018"/>
              <a:gd name="connsiteY2" fmla="*/ 848751 h 3428190"/>
              <a:gd name="connsiteX3" fmla="*/ 3240070 w 4167018"/>
              <a:gd name="connsiteY3" fmla="*/ 2759437 h 3428190"/>
              <a:gd name="connsiteX4" fmla="*/ 2080011 w 4167018"/>
              <a:gd name="connsiteY4" fmla="*/ 3428178 h 3428190"/>
              <a:gd name="connsiteX5" fmla="*/ 947246 w 4167018"/>
              <a:gd name="connsiteY5" fmla="*/ 2786733 h 3428190"/>
              <a:gd name="connsiteX6" fmla="*/ 5551 w 4167018"/>
              <a:gd name="connsiteY6" fmla="*/ 848751 h 3428190"/>
              <a:gd name="connsiteX7" fmla="*/ 1138315 w 4167018"/>
              <a:gd name="connsiteY7" fmla="*/ 2589 h 3428190"/>
              <a:gd name="connsiteX8" fmla="*/ 2080011 w 4167018"/>
              <a:gd name="connsiteY8" fmla="*/ 371079 h 3428190"/>
              <a:gd name="connsiteX0" fmla="*/ 2089241 w 4176248"/>
              <a:gd name="connsiteY0" fmla="*/ 368677 h 3425788"/>
              <a:gd name="connsiteX1" fmla="*/ 3112823 w 4176248"/>
              <a:gd name="connsiteY1" fmla="*/ 187 h 3425788"/>
              <a:gd name="connsiteX2" fmla="*/ 4163700 w 4176248"/>
              <a:gd name="connsiteY2" fmla="*/ 846349 h 3425788"/>
              <a:gd name="connsiteX3" fmla="*/ 3249300 w 4176248"/>
              <a:gd name="connsiteY3" fmla="*/ 2757035 h 3425788"/>
              <a:gd name="connsiteX4" fmla="*/ 2089241 w 4176248"/>
              <a:gd name="connsiteY4" fmla="*/ 3425776 h 3425788"/>
              <a:gd name="connsiteX5" fmla="*/ 956476 w 4176248"/>
              <a:gd name="connsiteY5" fmla="*/ 2784331 h 3425788"/>
              <a:gd name="connsiteX6" fmla="*/ 14781 w 4176248"/>
              <a:gd name="connsiteY6" fmla="*/ 846349 h 3425788"/>
              <a:gd name="connsiteX7" fmla="*/ 1147545 w 4176248"/>
              <a:gd name="connsiteY7" fmla="*/ 187 h 3425788"/>
              <a:gd name="connsiteX8" fmla="*/ 2089241 w 4176248"/>
              <a:gd name="connsiteY8" fmla="*/ 368677 h 3425788"/>
              <a:gd name="connsiteX0" fmla="*/ 2089241 w 4176248"/>
              <a:gd name="connsiteY0" fmla="*/ 368677 h 3425788"/>
              <a:gd name="connsiteX1" fmla="*/ 3112823 w 4176248"/>
              <a:gd name="connsiteY1" fmla="*/ 187 h 3425788"/>
              <a:gd name="connsiteX2" fmla="*/ 4163700 w 4176248"/>
              <a:gd name="connsiteY2" fmla="*/ 846349 h 3425788"/>
              <a:gd name="connsiteX3" fmla="*/ 3249300 w 4176248"/>
              <a:gd name="connsiteY3" fmla="*/ 2757035 h 3425788"/>
              <a:gd name="connsiteX4" fmla="*/ 2089241 w 4176248"/>
              <a:gd name="connsiteY4" fmla="*/ 3425776 h 3425788"/>
              <a:gd name="connsiteX5" fmla="*/ 956476 w 4176248"/>
              <a:gd name="connsiteY5" fmla="*/ 2784331 h 3425788"/>
              <a:gd name="connsiteX6" fmla="*/ 14781 w 4176248"/>
              <a:gd name="connsiteY6" fmla="*/ 846349 h 3425788"/>
              <a:gd name="connsiteX7" fmla="*/ 1147545 w 4176248"/>
              <a:gd name="connsiteY7" fmla="*/ 187 h 3425788"/>
              <a:gd name="connsiteX8" fmla="*/ 2089241 w 4176248"/>
              <a:gd name="connsiteY8" fmla="*/ 368677 h 3425788"/>
              <a:gd name="connsiteX0" fmla="*/ 2089241 w 4176248"/>
              <a:gd name="connsiteY0" fmla="*/ 368677 h 3425788"/>
              <a:gd name="connsiteX1" fmla="*/ 3112823 w 4176248"/>
              <a:gd name="connsiteY1" fmla="*/ 187 h 3425788"/>
              <a:gd name="connsiteX2" fmla="*/ 4163700 w 4176248"/>
              <a:gd name="connsiteY2" fmla="*/ 846349 h 3425788"/>
              <a:gd name="connsiteX3" fmla="*/ 3249300 w 4176248"/>
              <a:gd name="connsiteY3" fmla="*/ 2757035 h 3425788"/>
              <a:gd name="connsiteX4" fmla="*/ 2089241 w 4176248"/>
              <a:gd name="connsiteY4" fmla="*/ 3425776 h 3425788"/>
              <a:gd name="connsiteX5" fmla="*/ 956476 w 4176248"/>
              <a:gd name="connsiteY5" fmla="*/ 2784331 h 3425788"/>
              <a:gd name="connsiteX6" fmla="*/ 14781 w 4176248"/>
              <a:gd name="connsiteY6" fmla="*/ 846349 h 3425788"/>
              <a:gd name="connsiteX7" fmla="*/ 1147545 w 4176248"/>
              <a:gd name="connsiteY7" fmla="*/ 187 h 3425788"/>
              <a:gd name="connsiteX8" fmla="*/ 2089241 w 4176248"/>
              <a:gd name="connsiteY8" fmla="*/ 368677 h 3425788"/>
              <a:gd name="connsiteX0" fmla="*/ 2088877 w 4175884"/>
              <a:gd name="connsiteY0" fmla="*/ 368677 h 3425790"/>
              <a:gd name="connsiteX1" fmla="*/ 3112459 w 4175884"/>
              <a:gd name="connsiteY1" fmla="*/ 187 h 3425790"/>
              <a:gd name="connsiteX2" fmla="*/ 4163336 w 4175884"/>
              <a:gd name="connsiteY2" fmla="*/ 846349 h 3425790"/>
              <a:gd name="connsiteX3" fmla="*/ 3248936 w 4175884"/>
              <a:gd name="connsiteY3" fmla="*/ 2757035 h 3425790"/>
              <a:gd name="connsiteX4" fmla="*/ 2088877 w 4175884"/>
              <a:gd name="connsiteY4" fmla="*/ 3425776 h 3425790"/>
              <a:gd name="connsiteX5" fmla="*/ 956112 w 4175884"/>
              <a:gd name="connsiteY5" fmla="*/ 2784331 h 3425790"/>
              <a:gd name="connsiteX6" fmla="*/ 14417 w 4175884"/>
              <a:gd name="connsiteY6" fmla="*/ 846349 h 3425790"/>
              <a:gd name="connsiteX7" fmla="*/ 1147181 w 4175884"/>
              <a:gd name="connsiteY7" fmla="*/ 187 h 3425790"/>
              <a:gd name="connsiteX8" fmla="*/ 2088877 w 4175884"/>
              <a:gd name="connsiteY8" fmla="*/ 368677 h 3425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75884" h="3425790">
                <a:moveTo>
                  <a:pt x="2088877" y="368677"/>
                </a:moveTo>
                <a:cubicBezTo>
                  <a:pt x="2218616" y="369672"/>
                  <a:pt x="2489212" y="4736"/>
                  <a:pt x="3112459" y="187"/>
                </a:cubicBezTo>
                <a:cubicBezTo>
                  <a:pt x="3735706" y="-4362"/>
                  <a:pt x="4086340" y="362422"/>
                  <a:pt x="4163336" y="846349"/>
                </a:cubicBezTo>
                <a:cubicBezTo>
                  <a:pt x="4240332" y="1330276"/>
                  <a:pt x="3966353" y="2171205"/>
                  <a:pt x="3248936" y="2757035"/>
                </a:cubicBezTo>
                <a:cubicBezTo>
                  <a:pt x="2587194" y="3297402"/>
                  <a:pt x="2239343" y="3423842"/>
                  <a:pt x="2088877" y="3425776"/>
                </a:cubicBezTo>
                <a:cubicBezTo>
                  <a:pt x="1938411" y="3427710"/>
                  <a:pt x="1516580" y="3241986"/>
                  <a:pt x="956112" y="2784331"/>
                </a:cubicBezTo>
                <a:cubicBezTo>
                  <a:pt x="395644" y="2326676"/>
                  <a:pt x="-90785" y="1416143"/>
                  <a:pt x="14417" y="846349"/>
                </a:cubicBezTo>
                <a:cubicBezTo>
                  <a:pt x="119619" y="276555"/>
                  <a:pt x="574202" y="-8343"/>
                  <a:pt x="1147181" y="187"/>
                </a:cubicBezTo>
                <a:cubicBezTo>
                  <a:pt x="1720160" y="8717"/>
                  <a:pt x="1959138" y="367682"/>
                  <a:pt x="2088877" y="368677"/>
                </a:cubicBezTo>
                <a:close/>
              </a:path>
            </a:pathLst>
          </a:custGeom>
          <a:gradFill flip="none" rotWithShape="1">
            <a:gsLst>
              <a:gs pos="0">
                <a:srgbClr val="8A0000"/>
              </a:gs>
              <a:gs pos="100000">
                <a:srgbClr val="E20000"/>
              </a:gs>
            </a:gsLst>
            <a:lin ang="135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463550" h="6032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-66779" y="4813262"/>
            <a:ext cx="9210780" cy="1786124"/>
          </a:xfrm>
          <a:custGeom>
            <a:avLst/>
            <a:gdLst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3964730 w 5466080"/>
              <a:gd name="connsiteY7" fmla="*/ 1558783 h 3291840"/>
              <a:gd name="connsiteX8" fmla="*/ 4003040 w 5466080"/>
              <a:gd name="connsiteY8" fmla="*/ 1666240 h 3291840"/>
              <a:gd name="connsiteX9" fmla="*/ 5466080 w 5466080"/>
              <a:gd name="connsiteY9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3867911 w 5466080"/>
              <a:gd name="connsiteY7" fmla="*/ 1582988 h 3291840"/>
              <a:gd name="connsiteX8" fmla="*/ 4003040 w 5466080"/>
              <a:gd name="connsiteY8" fmla="*/ 1666240 h 3291840"/>
              <a:gd name="connsiteX9" fmla="*/ 5466080 w 5466080"/>
              <a:gd name="connsiteY9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3867911 w 5466080"/>
              <a:gd name="connsiteY7" fmla="*/ 1582988 h 3291840"/>
              <a:gd name="connsiteX8" fmla="*/ 4003040 w 5466080"/>
              <a:gd name="connsiteY8" fmla="*/ 1666240 h 3291840"/>
              <a:gd name="connsiteX9" fmla="*/ 5466080 w 5466080"/>
              <a:gd name="connsiteY9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3867911 w 5466080"/>
              <a:gd name="connsiteY7" fmla="*/ 1582988 h 3291840"/>
              <a:gd name="connsiteX8" fmla="*/ 4003040 w 5466080"/>
              <a:gd name="connsiteY8" fmla="*/ 1666240 h 3291840"/>
              <a:gd name="connsiteX9" fmla="*/ 5466080 w 5466080"/>
              <a:gd name="connsiteY9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3867911 w 5466080"/>
              <a:gd name="connsiteY7" fmla="*/ 1582988 h 3291840"/>
              <a:gd name="connsiteX8" fmla="*/ 4003040 w 5466080"/>
              <a:gd name="connsiteY8" fmla="*/ 1666240 h 3291840"/>
              <a:gd name="connsiteX9" fmla="*/ 5466080 w 5466080"/>
              <a:gd name="connsiteY9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3867911 w 5466080"/>
              <a:gd name="connsiteY7" fmla="*/ 1582988 h 3291840"/>
              <a:gd name="connsiteX8" fmla="*/ 4003040 w 5466080"/>
              <a:gd name="connsiteY8" fmla="*/ 1666240 h 3291840"/>
              <a:gd name="connsiteX9" fmla="*/ 5466080 w 5466080"/>
              <a:gd name="connsiteY9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661426 w 5466080"/>
              <a:gd name="connsiteY6" fmla="*/ 1198880 h 3291840"/>
              <a:gd name="connsiteX7" fmla="*/ 3867911 w 5466080"/>
              <a:gd name="connsiteY7" fmla="*/ 1582988 h 3291840"/>
              <a:gd name="connsiteX8" fmla="*/ 4003040 w 5466080"/>
              <a:gd name="connsiteY8" fmla="*/ 1666240 h 3291840"/>
              <a:gd name="connsiteX9" fmla="*/ 5466080 w 5466080"/>
              <a:gd name="connsiteY9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661426 w 5466080"/>
              <a:gd name="connsiteY6" fmla="*/ 1198880 h 3291840"/>
              <a:gd name="connsiteX7" fmla="*/ 3867911 w 5466080"/>
              <a:gd name="connsiteY7" fmla="*/ 1582988 h 3291840"/>
              <a:gd name="connsiteX8" fmla="*/ 4003040 w 5466080"/>
              <a:gd name="connsiteY8" fmla="*/ 1666240 h 3291840"/>
              <a:gd name="connsiteX9" fmla="*/ 5466080 w 5466080"/>
              <a:gd name="connsiteY9" fmla="*/ 1666240 h 3291840"/>
              <a:gd name="connsiteX0" fmla="*/ 0 w 5466080"/>
              <a:gd name="connsiteY0" fmla="*/ 1706898 h 3291858"/>
              <a:gd name="connsiteX1" fmla="*/ 1625600 w 5466080"/>
              <a:gd name="connsiteY1" fmla="*/ 1706898 h 3291858"/>
              <a:gd name="connsiteX2" fmla="*/ 2133600 w 5466080"/>
              <a:gd name="connsiteY2" fmla="*/ 1595138 h 3291858"/>
              <a:gd name="connsiteX3" fmla="*/ 2397760 w 5466080"/>
              <a:gd name="connsiteY3" fmla="*/ 18 h 3291858"/>
              <a:gd name="connsiteX4" fmla="*/ 2804160 w 5466080"/>
              <a:gd name="connsiteY4" fmla="*/ 3291858 h 3291858"/>
              <a:gd name="connsiteX5" fmla="*/ 3048000 w 5466080"/>
              <a:gd name="connsiteY5" fmla="*/ 1666258 h 3291858"/>
              <a:gd name="connsiteX6" fmla="*/ 3661426 w 5466080"/>
              <a:gd name="connsiteY6" fmla="*/ 1198898 h 3291858"/>
              <a:gd name="connsiteX7" fmla="*/ 3867911 w 5466080"/>
              <a:gd name="connsiteY7" fmla="*/ 1583006 h 3291858"/>
              <a:gd name="connsiteX8" fmla="*/ 4003040 w 5466080"/>
              <a:gd name="connsiteY8" fmla="*/ 1666258 h 3291858"/>
              <a:gd name="connsiteX9" fmla="*/ 5466080 w 5466080"/>
              <a:gd name="connsiteY9" fmla="*/ 1666258 h 3291858"/>
              <a:gd name="connsiteX0" fmla="*/ 0 w 5466080"/>
              <a:gd name="connsiteY0" fmla="*/ 1706898 h 3291858"/>
              <a:gd name="connsiteX1" fmla="*/ 1625600 w 5466080"/>
              <a:gd name="connsiteY1" fmla="*/ 1706898 h 3291858"/>
              <a:gd name="connsiteX2" fmla="*/ 2133600 w 5466080"/>
              <a:gd name="connsiteY2" fmla="*/ 1595138 h 3291858"/>
              <a:gd name="connsiteX3" fmla="*/ 2397760 w 5466080"/>
              <a:gd name="connsiteY3" fmla="*/ 18 h 3291858"/>
              <a:gd name="connsiteX4" fmla="*/ 2804160 w 5466080"/>
              <a:gd name="connsiteY4" fmla="*/ 3291858 h 3291858"/>
              <a:gd name="connsiteX5" fmla="*/ 3048000 w 5466080"/>
              <a:gd name="connsiteY5" fmla="*/ 1666258 h 3291858"/>
              <a:gd name="connsiteX6" fmla="*/ 3661426 w 5466080"/>
              <a:gd name="connsiteY6" fmla="*/ 1198898 h 3291858"/>
              <a:gd name="connsiteX7" fmla="*/ 3867911 w 5466080"/>
              <a:gd name="connsiteY7" fmla="*/ 1583006 h 3291858"/>
              <a:gd name="connsiteX8" fmla="*/ 4003040 w 5466080"/>
              <a:gd name="connsiteY8" fmla="*/ 1666258 h 3291858"/>
              <a:gd name="connsiteX9" fmla="*/ 5466080 w 5466080"/>
              <a:gd name="connsiteY9" fmla="*/ 1666258 h 3291858"/>
              <a:gd name="connsiteX0" fmla="*/ 0 w 5466080"/>
              <a:gd name="connsiteY0" fmla="*/ 1706893 h 3291853"/>
              <a:gd name="connsiteX1" fmla="*/ 1625600 w 5466080"/>
              <a:gd name="connsiteY1" fmla="*/ 1706893 h 3291853"/>
              <a:gd name="connsiteX2" fmla="*/ 2133600 w 5466080"/>
              <a:gd name="connsiteY2" fmla="*/ 1595133 h 3291853"/>
              <a:gd name="connsiteX3" fmla="*/ 2397760 w 5466080"/>
              <a:gd name="connsiteY3" fmla="*/ 13 h 3291853"/>
              <a:gd name="connsiteX4" fmla="*/ 2804160 w 5466080"/>
              <a:gd name="connsiteY4" fmla="*/ 3291853 h 3291853"/>
              <a:gd name="connsiteX5" fmla="*/ 3048000 w 5466080"/>
              <a:gd name="connsiteY5" fmla="*/ 1666253 h 3291853"/>
              <a:gd name="connsiteX6" fmla="*/ 3661426 w 5466080"/>
              <a:gd name="connsiteY6" fmla="*/ 1198893 h 3291853"/>
              <a:gd name="connsiteX7" fmla="*/ 3867911 w 5466080"/>
              <a:gd name="connsiteY7" fmla="*/ 1583001 h 3291853"/>
              <a:gd name="connsiteX8" fmla="*/ 4003040 w 5466080"/>
              <a:gd name="connsiteY8" fmla="*/ 1666253 h 3291853"/>
              <a:gd name="connsiteX9" fmla="*/ 5466080 w 5466080"/>
              <a:gd name="connsiteY9" fmla="*/ 1666253 h 3291853"/>
              <a:gd name="connsiteX0" fmla="*/ 0 w 5466080"/>
              <a:gd name="connsiteY0" fmla="*/ 1706894 h 3291854"/>
              <a:gd name="connsiteX1" fmla="*/ 1625600 w 5466080"/>
              <a:gd name="connsiteY1" fmla="*/ 1706894 h 3291854"/>
              <a:gd name="connsiteX2" fmla="*/ 1786475 w 5466080"/>
              <a:gd name="connsiteY2" fmla="*/ 1425187 h 3291854"/>
              <a:gd name="connsiteX3" fmla="*/ 2133600 w 5466080"/>
              <a:gd name="connsiteY3" fmla="*/ 1595134 h 3291854"/>
              <a:gd name="connsiteX4" fmla="*/ 2397760 w 5466080"/>
              <a:gd name="connsiteY4" fmla="*/ 14 h 3291854"/>
              <a:gd name="connsiteX5" fmla="*/ 2804160 w 5466080"/>
              <a:gd name="connsiteY5" fmla="*/ 3291854 h 3291854"/>
              <a:gd name="connsiteX6" fmla="*/ 3048000 w 5466080"/>
              <a:gd name="connsiteY6" fmla="*/ 1666254 h 3291854"/>
              <a:gd name="connsiteX7" fmla="*/ 3661426 w 5466080"/>
              <a:gd name="connsiteY7" fmla="*/ 1198894 h 3291854"/>
              <a:gd name="connsiteX8" fmla="*/ 3867911 w 5466080"/>
              <a:gd name="connsiteY8" fmla="*/ 1583002 h 3291854"/>
              <a:gd name="connsiteX9" fmla="*/ 4003040 w 5466080"/>
              <a:gd name="connsiteY9" fmla="*/ 1666254 h 3291854"/>
              <a:gd name="connsiteX10" fmla="*/ 5466080 w 5466080"/>
              <a:gd name="connsiteY10" fmla="*/ 1666254 h 3291854"/>
              <a:gd name="connsiteX0" fmla="*/ 0 w 5466080"/>
              <a:gd name="connsiteY0" fmla="*/ 1706894 h 3291854"/>
              <a:gd name="connsiteX1" fmla="*/ 1625600 w 5466080"/>
              <a:gd name="connsiteY1" fmla="*/ 1706894 h 3291854"/>
              <a:gd name="connsiteX2" fmla="*/ 1786475 w 5466080"/>
              <a:gd name="connsiteY2" fmla="*/ 1425187 h 3291854"/>
              <a:gd name="connsiteX3" fmla="*/ 2133600 w 5466080"/>
              <a:gd name="connsiteY3" fmla="*/ 1595134 h 3291854"/>
              <a:gd name="connsiteX4" fmla="*/ 2397760 w 5466080"/>
              <a:gd name="connsiteY4" fmla="*/ 14 h 3291854"/>
              <a:gd name="connsiteX5" fmla="*/ 2804160 w 5466080"/>
              <a:gd name="connsiteY5" fmla="*/ 3291854 h 3291854"/>
              <a:gd name="connsiteX6" fmla="*/ 3048000 w 5466080"/>
              <a:gd name="connsiteY6" fmla="*/ 1666254 h 3291854"/>
              <a:gd name="connsiteX7" fmla="*/ 3661426 w 5466080"/>
              <a:gd name="connsiteY7" fmla="*/ 1198894 h 3291854"/>
              <a:gd name="connsiteX8" fmla="*/ 3867911 w 5466080"/>
              <a:gd name="connsiteY8" fmla="*/ 1583002 h 3291854"/>
              <a:gd name="connsiteX9" fmla="*/ 4003040 w 5466080"/>
              <a:gd name="connsiteY9" fmla="*/ 1666254 h 3291854"/>
              <a:gd name="connsiteX10" fmla="*/ 5466080 w 5466080"/>
              <a:gd name="connsiteY10" fmla="*/ 1666254 h 3291854"/>
              <a:gd name="connsiteX0" fmla="*/ 0 w 5466080"/>
              <a:gd name="connsiteY0" fmla="*/ 1706894 h 3291854"/>
              <a:gd name="connsiteX1" fmla="*/ 1625600 w 5466080"/>
              <a:gd name="connsiteY1" fmla="*/ 1706894 h 3291854"/>
              <a:gd name="connsiteX2" fmla="*/ 1786475 w 5466080"/>
              <a:gd name="connsiteY2" fmla="*/ 1425187 h 3291854"/>
              <a:gd name="connsiteX3" fmla="*/ 2133600 w 5466080"/>
              <a:gd name="connsiteY3" fmla="*/ 1595134 h 3291854"/>
              <a:gd name="connsiteX4" fmla="*/ 2397760 w 5466080"/>
              <a:gd name="connsiteY4" fmla="*/ 14 h 3291854"/>
              <a:gd name="connsiteX5" fmla="*/ 2804160 w 5466080"/>
              <a:gd name="connsiteY5" fmla="*/ 3291854 h 3291854"/>
              <a:gd name="connsiteX6" fmla="*/ 3048000 w 5466080"/>
              <a:gd name="connsiteY6" fmla="*/ 1666254 h 3291854"/>
              <a:gd name="connsiteX7" fmla="*/ 3364972 w 5466080"/>
              <a:gd name="connsiteY7" fmla="*/ 1936392 h 3291854"/>
              <a:gd name="connsiteX8" fmla="*/ 3661426 w 5466080"/>
              <a:gd name="connsiteY8" fmla="*/ 1198894 h 3291854"/>
              <a:gd name="connsiteX9" fmla="*/ 3867911 w 5466080"/>
              <a:gd name="connsiteY9" fmla="*/ 1583002 h 3291854"/>
              <a:gd name="connsiteX10" fmla="*/ 4003040 w 5466080"/>
              <a:gd name="connsiteY10" fmla="*/ 1666254 h 3291854"/>
              <a:gd name="connsiteX11" fmla="*/ 5466080 w 5466080"/>
              <a:gd name="connsiteY11" fmla="*/ 1666254 h 3291854"/>
              <a:gd name="connsiteX0" fmla="*/ 0 w 5466080"/>
              <a:gd name="connsiteY0" fmla="*/ 1706894 h 3291854"/>
              <a:gd name="connsiteX1" fmla="*/ 1625600 w 5466080"/>
              <a:gd name="connsiteY1" fmla="*/ 1706894 h 3291854"/>
              <a:gd name="connsiteX2" fmla="*/ 1673154 w 5466080"/>
              <a:gd name="connsiteY2" fmla="*/ 1655617 h 3291854"/>
              <a:gd name="connsiteX3" fmla="*/ 1786475 w 5466080"/>
              <a:gd name="connsiteY3" fmla="*/ 1425187 h 3291854"/>
              <a:gd name="connsiteX4" fmla="*/ 2133600 w 5466080"/>
              <a:gd name="connsiteY4" fmla="*/ 1595134 h 3291854"/>
              <a:gd name="connsiteX5" fmla="*/ 2397760 w 5466080"/>
              <a:gd name="connsiteY5" fmla="*/ 14 h 3291854"/>
              <a:gd name="connsiteX6" fmla="*/ 2804160 w 5466080"/>
              <a:gd name="connsiteY6" fmla="*/ 3291854 h 3291854"/>
              <a:gd name="connsiteX7" fmla="*/ 3048000 w 5466080"/>
              <a:gd name="connsiteY7" fmla="*/ 1666254 h 3291854"/>
              <a:gd name="connsiteX8" fmla="*/ 3364972 w 5466080"/>
              <a:gd name="connsiteY8" fmla="*/ 1936392 h 3291854"/>
              <a:gd name="connsiteX9" fmla="*/ 3661426 w 5466080"/>
              <a:gd name="connsiteY9" fmla="*/ 1198894 h 3291854"/>
              <a:gd name="connsiteX10" fmla="*/ 3867911 w 5466080"/>
              <a:gd name="connsiteY10" fmla="*/ 1583002 h 3291854"/>
              <a:gd name="connsiteX11" fmla="*/ 4003040 w 5466080"/>
              <a:gd name="connsiteY11" fmla="*/ 1666254 h 3291854"/>
              <a:gd name="connsiteX12" fmla="*/ 5466080 w 5466080"/>
              <a:gd name="connsiteY12" fmla="*/ 1666254 h 3291854"/>
              <a:gd name="connsiteX0" fmla="*/ 0 w 5466080"/>
              <a:gd name="connsiteY0" fmla="*/ 1706894 h 3291854"/>
              <a:gd name="connsiteX1" fmla="*/ 1625600 w 5466080"/>
              <a:gd name="connsiteY1" fmla="*/ 1706894 h 3291854"/>
              <a:gd name="connsiteX2" fmla="*/ 1686486 w 5466080"/>
              <a:gd name="connsiteY2" fmla="*/ 1660458 h 3291854"/>
              <a:gd name="connsiteX3" fmla="*/ 1786475 w 5466080"/>
              <a:gd name="connsiteY3" fmla="*/ 1425187 h 3291854"/>
              <a:gd name="connsiteX4" fmla="*/ 2133600 w 5466080"/>
              <a:gd name="connsiteY4" fmla="*/ 1595134 h 3291854"/>
              <a:gd name="connsiteX5" fmla="*/ 2397760 w 5466080"/>
              <a:gd name="connsiteY5" fmla="*/ 14 h 3291854"/>
              <a:gd name="connsiteX6" fmla="*/ 2804160 w 5466080"/>
              <a:gd name="connsiteY6" fmla="*/ 3291854 h 3291854"/>
              <a:gd name="connsiteX7" fmla="*/ 3048000 w 5466080"/>
              <a:gd name="connsiteY7" fmla="*/ 1666254 h 3291854"/>
              <a:gd name="connsiteX8" fmla="*/ 3364972 w 5466080"/>
              <a:gd name="connsiteY8" fmla="*/ 1936392 h 3291854"/>
              <a:gd name="connsiteX9" fmla="*/ 3661426 w 5466080"/>
              <a:gd name="connsiteY9" fmla="*/ 1198894 h 3291854"/>
              <a:gd name="connsiteX10" fmla="*/ 3867911 w 5466080"/>
              <a:gd name="connsiteY10" fmla="*/ 1583002 h 3291854"/>
              <a:gd name="connsiteX11" fmla="*/ 4003040 w 5466080"/>
              <a:gd name="connsiteY11" fmla="*/ 1666254 h 3291854"/>
              <a:gd name="connsiteX12" fmla="*/ 5466080 w 5466080"/>
              <a:gd name="connsiteY12" fmla="*/ 1666254 h 3291854"/>
              <a:gd name="connsiteX0" fmla="*/ 0 w 5466080"/>
              <a:gd name="connsiteY0" fmla="*/ 1706894 h 3291854"/>
              <a:gd name="connsiteX1" fmla="*/ 1625600 w 5466080"/>
              <a:gd name="connsiteY1" fmla="*/ 1706894 h 3291854"/>
              <a:gd name="connsiteX2" fmla="*/ 1686486 w 5466080"/>
              <a:gd name="connsiteY2" fmla="*/ 1660458 h 3291854"/>
              <a:gd name="connsiteX3" fmla="*/ 1786475 w 5466080"/>
              <a:gd name="connsiteY3" fmla="*/ 1425187 h 3291854"/>
              <a:gd name="connsiteX4" fmla="*/ 2133600 w 5466080"/>
              <a:gd name="connsiteY4" fmla="*/ 1595134 h 3291854"/>
              <a:gd name="connsiteX5" fmla="*/ 2397760 w 5466080"/>
              <a:gd name="connsiteY5" fmla="*/ 14 h 3291854"/>
              <a:gd name="connsiteX6" fmla="*/ 2804160 w 5466080"/>
              <a:gd name="connsiteY6" fmla="*/ 3291854 h 3291854"/>
              <a:gd name="connsiteX7" fmla="*/ 3048000 w 5466080"/>
              <a:gd name="connsiteY7" fmla="*/ 1666254 h 3291854"/>
              <a:gd name="connsiteX8" fmla="*/ 3364972 w 5466080"/>
              <a:gd name="connsiteY8" fmla="*/ 1936392 h 3291854"/>
              <a:gd name="connsiteX9" fmla="*/ 3661426 w 5466080"/>
              <a:gd name="connsiteY9" fmla="*/ 1198894 h 3291854"/>
              <a:gd name="connsiteX10" fmla="*/ 3867911 w 5466080"/>
              <a:gd name="connsiteY10" fmla="*/ 1583002 h 3291854"/>
              <a:gd name="connsiteX11" fmla="*/ 4003040 w 5466080"/>
              <a:gd name="connsiteY11" fmla="*/ 1666254 h 3291854"/>
              <a:gd name="connsiteX12" fmla="*/ 5466080 w 5466080"/>
              <a:gd name="connsiteY12" fmla="*/ 1666254 h 3291854"/>
              <a:gd name="connsiteX0" fmla="*/ 0 w 5466080"/>
              <a:gd name="connsiteY0" fmla="*/ 1706894 h 3291854"/>
              <a:gd name="connsiteX1" fmla="*/ 1625600 w 5466080"/>
              <a:gd name="connsiteY1" fmla="*/ 1706894 h 3291854"/>
              <a:gd name="connsiteX2" fmla="*/ 1686486 w 5466080"/>
              <a:gd name="connsiteY2" fmla="*/ 1660458 h 3291854"/>
              <a:gd name="connsiteX3" fmla="*/ 1786475 w 5466080"/>
              <a:gd name="connsiteY3" fmla="*/ 1425187 h 3291854"/>
              <a:gd name="connsiteX4" fmla="*/ 2133600 w 5466080"/>
              <a:gd name="connsiteY4" fmla="*/ 1595134 h 3291854"/>
              <a:gd name="connsiteX5" fmla="*/ 2397760 w 5466080"/>
              <a:gd name="connsiteY5" fmla="*/ 14 h 3291854"/>
              <a:gd name="connsiteX6" fmla="*/ 2804160 w 5466080"/>
              <a:gd name="connsiteY6" fmla="*/ 3291854 h 3291854"/>
              <a:gd name="connsiteX7" fmla="*/ 3048000 w 5466080"/>
              <a:gd name="connsiteY7" fmla="*/ 1666254 h 3291854"/>
              <a:gd name="connsiteX8" fmla="*/ 3364972 w 5466080"/>
              <a:gd name="connsiteY8" fmla="*/ 1936392 h 3291854"/>
              <a:gd name="connsiteX9" fmla="*/ 3661426 w 5466080"/>
              <a:gd name="connsiteY9" fmla="*/ 1198894 h 3291854"/>
              <a:gd name="connsiteX10" fmla="*/ 3867911 w 5466080"/>
              <a:gd name="connsiteY10" fmla="*/ 1583002 h 3291854"/>
              <a:gd name="connsiteX11" fmla="*/ 4003040 w 5466080"/>
              <a:gd name="connsiteY11" fmla="*/ 1666254 h 3291854"/>
              <a:gd name="connsiteX12" fmla="*/ 5466080 w 5466080"/>
              <a:gd name="connsiteY12" fmla="*/ 1666254 h 3291854"/>
              <a:gd name="connsiteX0" fmla="*/ 0 w 5466080"/>
              <a:gd name="connsiteY0" fmla="*/ 1706894 h 3291854"/>
              <a:gd name="connsiteX1" fmla="*/ 1625600 w 5466080"/>
              <a:gd name="connsiteY1" fmla="*/ 1706894 h 3291854"/>
              <a:gd name="connsiteX2" fmla="*/ 1686486 w 5466080"/>
              <a:gd name="connsiteY2" fmla="*/ 1660458 h 3291854"/>
              <a:gd name="connsiteX3" fmla="*/ 1786475 w 5466080"/>
              <a:gd name="connsiteY3" fmla="*/ 1425187 h 3291854"/>
              <a:gd name="connsiteX4" fmla="*/ 2133600 w 5466080"/>
              <a:gd name="connsiteY4" fmla="*/ 1595134 h 3291854"/>
              <a:gd name="connsiteX5" fmla="*/ 2397760 w 5466080"/>
              <a:gd name="connsiteY5" fmla="*/ 14 h 3291854"/>
              <a:gd name="connsiteX6" fmla="*/ 2804160 w 5466080"/>
              <a:gd name="connsiteY6" fmla="*/ 3291854 h 3291854"/>
              <a:gd name="connsiteX7" fmla="*/ 3048000 w 5466080"/>
              <a:gd name="connsiteY7" fmla="*/ 1666254 h 3291854"/>
              <a:gd name="connsiteX8" fmla="*/ 3364972 w 5466080"/>
              <a:gd name="connsiteY8" fmla="*/ 1936392 h 3291854"/>
              <a:gd name="connsiteX9" fmla="*/ 3661426 w 5466080"/>
              <a:gd name="connsiteY9" fmla="*/ 1198894 h 3291854"/>
              <a:gd name="connsiteX10" fmla="*/ 3867911 w 5466080"/>
              <a:gd name="connsiteY10" fmla="*/ 1583002 h 3291854"/>
              <a:gd name="connsiteX11" fmla="*/ 4003040 w 5466080"/>
              <a:gd name="connsiteY11" fmla="*/ 1666254 h 3291854"/>
              <a:gd name="connsiteX12" fmla="*/ 5466080 w 5466080"/>
              <a:gd name="connsiteY12" fmla="*/ 1666254 h 3291854"/>
              <a:gd name="connsiteX0" fmla="*/ 0 w 5466080"/>
              <a:gd name="connsiteY0" fmla="*/ 1706894 h 3291854"/>
              <a:gd name="connsiteX1" fmla="*/ 1625600 w 5466080"/>
              <a:gd name="connsiteY1" fmla="*/ 1706894 h 3291854"/>
              <a:gd name="connsiteX2" fmla="*/ 1686486 w 5466080"/>
              <a:gd name="connsiteY2" fmla="*/ 1660458 h 3291854"/>
              <a:gd name="connsiteX3" fmla="*/ 1786475 w 5466080"/>
              <a:gd name="connsiteY3" fmla="*/ 1425187 h 3291854"/>
              <a:gd name="connsiteX4" fmla="*/ 2133600 w 5466080"/>
              <a:gd name="connsiteY4" fmla="*/ 1595134 h 3291854"/>
              <a:gd name="connsiteX5" fmla="*/ 2397760 w 5466080"/>
              <a:gd name="connsiteY5" fmla="*/ 14 h 3291854"/>
              <a:gd name="connsiteX6" fmla="*/ 2804160 w 5466080"/>
              <a:gd name="connsiteY6" fmla="*/ 3291854 h 3291854"/>
              <a:gd name="connsiteX7" fmla="*/ 3048000 w 5466080"/>
              <a:gd name="connsiteY7" fmla="*/ 1666254 h 3291854"/>
              <a:gd name="connsiteX8" fmla="*/ 3364972 w 5466080"/>
              <a:gd name="connsiteY8" fmla="*/ 1936392 h 3291854"/>
              <a:gd name="connsiteX9" fmla="*/ 3661426 w 5466080"/>
              <a:gd name="connsiteY9" fmla="*/ 1198894 h 3291854"/>
              <a:gd name="connsiteX10" fmla="*/ 3867911 w 5466080"/>
              <a:gd name="connsiteY10" fmla="*/ 1583002 h 3291854"/>
              <a:gd name="connsiteX11" fmla="*/ 4003040 w 5466080"/>
              <a:gd name="connsiteY11" fmla="*/ 1666254 h 3291854"/>
              <a:gd name="connsiteX12" fmla="*/ 5466080 w 5466080"/>
              <a:gd name="connsiteY12" fmla="*/ 1666254 h 3291854"/>
              <a:gd name="connsiteX0" fmla="*/ 0 w 7752501"/>
              <a:gd name="connsiteY0" fmla="*/ 1704474 h 3291854"/>
              <a:gd name="connsiteX1" fmla="*/ 3912021 w 7752501"/>
              <a:gd name="connsiteY1" fmla="*/ 1706894 h 3291854"/>
              <a:gd name="connsiteX2" fmla="*/ 3972907 w 7752501"/>
              <a:gd name="connsiteY2" fmla="*/ 1660458 h 3291854"/>
              <a:gd name="connsiteX3" fmla="*/ 4072896 w 7752501"/>
              <a:gd name="connsiteY3" fmla="*/ 1425187 h 3291854"/>
              <a:gd name="connsiteX4" fmla="*/ 4420021 w 7752501"/>
              <a:gd name="connsiteY4" fmla="*/ 1595134 h 3291854"/>
              <a:gd name="connsiteX5" fmla="*/ 4684181 w 7752501"/>
              <a:gd name="connsiteY5" fmla="*/ 14 h 3291854"/>
              <a:gd name="connsiteX6" fmla="*/ 5090581 w 7752501"/>
              <a:gd name="connsiteY6" fmla="*/ 3291854 h 3291854"/>
              <a:gd name="connsiteX7" fmla="*/ 5334421 w 7752501"/>
              <a:gd name="connsiteY7" fmla="*/ 1666254 h 3291854"/>
              <a:gd name="connsiteX8" fmla="*/ 5651393 w 7752501"/>
              <a:gd name="connsiteY8" fmla="*/ 1936392 h 3291854"/>
              <a:gd name="connsiteX9" fmla="*/ 5947847 w 7752501"/>
              <a:gd name="connsiteY9" fmla="*/ 1198894 h 3291854"/>
              <a:gd name="connsiteX10" fmla="*/ 6154332 w 7752501"/>
              <a:gd name="connsiteY10" fmla="*/ 1583002 h 3291854"/>
              <a:gd name="connsiteX11" fmla="*/ 6289461 w 7752501"/>
              <a:gd name="connsiteY11" fmla="*/ 1666254 h 3291854"/>
              <a:gd name="connsiteX12" fmla="*/ 7752501 w 7752501"/>
              <a:gd name="connsiteY12" fmla="*/ 1666254 h 3291854"/>
              <a:gd name="connsiteX0" fmla="*/ 0 w 7752501"/>
              <a:gd name="connsiteY0" fmla="*/ 1704474 h 3291854"/>
              <a:gd name="connsiteX1" fmla="*/ 3912021 w 7752501"/>
              <a:gd name="connsiteY1" fmla="*/ 1706894 h 3291854"/>
              <a:gd name="connsiteX2" fmla="*/ 3972907 w 7752501"/>
              <a:gd name="connsiteY2" fmla="*/ 1660458 h 3291854"/>
              <a:gd name="connsiteX3" fmla="*/ 4072896 w 7752501"/>
              <a:gd name="connsiteY3" fmla="*/ 1425187 h 3291854"/>
              <a:gd name="connsiteX4" fmla="*/ 4420021 w 7752501"/>
              <a:gd name="connsiteY4" fmla="*/ 1595134 h 3291854"/>
              <a:gd name="connsiteX5" fmla="*/ 4684181 w 7752501"/>
              <a:gd name="connsiteY5" fmla="*/ 14 h 3291854"/>
              <a:gd name="connsiteX6" fmla="*/ 5090581 w 7752501"/>
              <a:gd name="connsiteY6" fmla="*/ 3291854 h 3291854"/>
              <a:gd name="connsiteX7" fmla="*/ 5334421 w 7752501"/>
              <a:gd name="connsiteY7" fmla="*/ 1666254 h 3291854"/>
              <a:gd name="connsiteX8" fmla="*/ 5651393 w 7752501"/>
              <a:gd name="connsiteY8" fmla="*/ 1936392 h 3291854"/>
              <a:gd name="connsiteX9" fmla="*/ 5947847 w 7752501"/>
              <a:gd name="connsiteY9" fmla="*/ 1198894 h 3291854"/>
              <a:gd name="connsiteX10" fmla="*/ 6154332 w 7752501"/>
              <a:gd name="connsiteY10" fmla="*/ 1583002 h 3291854"/>
              <a:gd name="connsiteX11" fmla="*/ 6289461 w 7752501"/>
              <a:gd name="connsiteY11" fmla="*/ 1666254 h 3291854"/>
              <a:gd name="connsiteX12" fmla="*/ 7752501 w 7752501"/>
              <a:gd name="connsiteY12" fmla="*/ 1666254 h 3291854"/>
              <a:gd name="connsiteX0" fmla="*/ 0 w 7752501"/>
              <a:gd name="connsiteY0" fmla="*/ 1704474 h 3291854"/>
              <a:gd name="connsiteX1" fmla="*/ 1550500 w 7752501"/>
              <a:gd name="connsiteY1" fmla="*/ 1706208 h 3291854"/>
              <a:gd name="connsiteX2" fmla="*/ 3912021 w 7752501"/>
              <a:gd name="connsiteY2" fmla="*/ 1706894 h 3291854"/>
              <a:gd name="connsiteX3" fmla="*/ 3972907 w 7752501"/>
              <a:gd name="connsiteY3" fmla="*/ 1660458 h 3291854"/>
              <a:gd name="connsiteX4" fmla="*/ 4072896 w 7752501"/>
              <a:gd name="connsiteY4" fmla="*/ 1425187 h 3291854"/>
              <a:gd name="connsiteX5" fmla="*/ 4420021 w 7752501"/>
              <a:gd name="connsiteY5" fmla="*/ 1595134 h 3291854"/>
              <a:gd name="connsiteX6" fmla="*/ 4684181 w 7752501"/>
              <a:gd name="connsiteY6" fmla="*/ 14 h 3291854"/>
              <a:gd name="connsiteX7" fmla="*/ 5090581 w 7752501"/>
              <a:gd name="connsiteY7" fmla="*/ 3291854 h 3291854"/>
              <a:gd name="connsiteX8" fmla="*/ 5334421 w 7752501"/>
              <a:gd name="connsiteY8" fmla="*/ 1666254 h 3291854"/>
              <a:gd name="connsiteX9" fmla="*/ 5651393 w 7752501"/>
              <a:gd name="connsiteY9" fmla="*/ 1936392 h 3291854"/>
              <a:gd name="connsiteX10" fmla="*/ 5947847 w 7752501"/>
              <a:gd name="connsiteY10" fmla="*/ 1198894 h 3291854"/>
              <a:gd name="connsiteX11" fmla="*/ 6154332 w 7752501"/>
              <a:gd name="connsiteY11" fmla="*/ 1583002 h 3291854"/>
              <a:gd name="connsiteX12" fmla="*/ 6289461 w 7752501"/>
              <a:gd name="connsiteY12" fmla="*/ 1666254 h 3291854"/>
              <a:gd name="connsiteX13" fmla="*/ 7752501 w 7752501"/>
              <a:gd name="connsiteY13" fmla="*/ 1666254 h 3291854"/>
              <a:gd name="connsiteX0" fmla="*/ 0 w 7752501"/>
              <a:gd name="connsiteY0" fmla="*/ 1704474 h 3291854"/>
              <a:gd name="connsiteX1" fmla="*/ 195979 w 7752501"/>
              <a:gd name="connsiteY1" fmla="*/ 1961810 h 3291854"/>
              <a:gd name="connsiteX2" fmla="*/ 1550500 w 7752501"/>
              <a:gd name="connsiteY2" fmla="*/ 1706208 h 3291854"/>
              <a:gd name="connsiteX3" fmla="*/ 3912021 w 7752501"/>
              <a:gd name="connsiteY3" fmla="*/ 1706894 h 3291854"/>
              <a:gd name="connsiteX4" fmla="*/ 3972907 w 7752501"/>
              <a:gd name="connsiteY4" fmla="*/ 1660458 h 3291854"/>
              <a:gd name="connsiteX5" fmla="*/ 4072896 w 7752501"/>
              <a:gd name="connsiteY5" fmla="*/ 1425187 h 3291854"/>
              <a:gd name="connsiteX6" fmla="*/ 4420021 w 7752501"/>
              <a:gd name="connsiteY6" fmla="*/ 1595134 h 3291854"/>
              <a:gd name="connsiteX7" fmla="*/ 4684181 w 7752501"/>
              <a:gd name="connsiteY7" fmla="*/ 14 h 3291854"/>
              <a:gd name="connsiteX8" fmla="*/ 5090581 w 7752501"/>
              <a:gd name="connsiteY8" fmla="*/ 3291854 h 3291854"/>
              <a:gd name="connsiteX9" fmla="*/ 5334421 w 7752501"/>
              <a:gd name="connsiteY9" fmla="*/ 1666254 h 3291854"/>
              <a:gd name="connsiteX10" fmla="*/ 5651393 w 7752501"/>
              <a:gd name="connsiteY10" fmla="*/ 1936392 h 3291854"/>
              <a:gd name="connsiteX11" fmla="*/ 5947847 w 7752501"/>
              <a:gd name="connsiteY11" fmla="*/ 1198894 h 3291854"/>
              <a:gd name="connsiteX12" fmla="*/ 6154332 w 7752501"/>
              <a:gd name="connsiteY12" fmla="*/ 1583002 h 3291854"/>
              <a:gd name="connsiteX13" fmla="*/ 6289461 w 7752501"/>
              <a:gd name="connsiteY13" fmla="*/ 1666254 h 3291854"/>
              <a:gd name="connsiteX14" fmla="*/ 7752501 w 7752501"/>
              <a:gd name="connsiteY14" fmla="*/ 1666254 h 3291854"/>
              <a:gd name="connsiteX0" fmla="*/ 0 w 7752501"/>
              <a:gd name="connsiteY0" fmla="*/ 1704474 h 3291854"/>
              <a:gd name="connsiteX1" fmla="*/ 217310 w 7752501"/>
              <a:gd name="connsiteY1" fmla="*/ 1899846 h 3291854"/>
              <a:gd name="connsiteX2" fmla="*/ 1550500 w 7752501"/>
              <a:gd name="connsiteY2" fmla="*/ 1706208 h 3291854"/>
              <a:gd name="connsiteX3" fmla="*/ 3912021 w 7752501"/>
              <a:gd name="connsiteY3" fmla="*/ 1706894 h 3291854"/>
              <a:gd name="connsiteX4" fmla="*/ 3972907 w 7752501"/>
              <a:gd name="connsiteY4" fmla="*/ 1660458 h 3291854"/>
              <a:gd name="connsiteX5" fmla="*/ 4072896 w 7752501"/>
              <a:gd name="connsiteY5" fmla="*/ 1425187 h 3291854"/>
              <a:gd name="connsiteX6" fmla="*/ 4420021 w 7752501"/>
              <a:gd name="connsiteY6" fmla="*/ 1595134 h 3291854"/>
              <a:gd name="connsiteX7" fmla="*/ 4684181 w 7752501"/>
              <a:gd name="connsiteY7" fmla="*/ 14 h 3291854"/>
              <a:gd name="connsiteX8" fmla="*/ 5090581 w 7752501"/>
              <a:gd name="connsiteY8" fmla="*/ 3291854 h 3291854"/>
              <a:gd name="connsiteX9" fmla="*/ 5334421 w 7752501"/>
              <a:gd name="connsiteY9" fmla="*/ 1666254 h 3291854"/>
              <a:gd name="connsiteX10" fmla="*/ 5651393 w 7752501"/>
              <a:gd name="connsiteY10" fmla="*/ 1936392 h 3291854"/>
              <a:gd name="connsiteX11" fmla="*/ 5947847 w 7752501"/>
              <a:gd name="connsiteY11" fmla="*/ 1198894 h 3291854"/>
              <a:gd name="connsiteX12" fmla="*/ 6154332 w 7752501"/>
              <a:gd name="connsiteY12" fmla="*/ 1583002 h 3291854"/>
              <a:gd name="connsiteX13" fmla="*/ 6289461 w 7752501"/>
              <a:gd name="connsiteY13" fmla="*/ 1666254 h 3291854"/>
              <a:gd name="connsiteX14" fmla="*/ 7752501 w 7752501"/>
              <a:gd name="connsiteY14" fmla="*/ 1666254 h 3291854"/>
              <a:gd name="connsiteX0" fmla="*/ 0 w 7752501"/>
              <a:gd name="connsiteY0" fmla="*/ 1704474 h 3291854"/>
              <a:gd name="connsiteX1" fmla="*/ 217310 w 7752501"/>
              <a:gd name="connsiteY1" fmla="*/ 1899846 h 3291854"/>
              <a:gd name="connsiteX2" fmla="*/ 419955 w 7752501"/>
              <a:gd name="connsiteY2" fmla="*/ 1721699 h 3291854"/>
              <a:gd name="connsiteX3" fmla="*/ 1550500 w 7752501"/>
              <a:gd name="connsiteY3" fmla="*/ 1706208 h 3291854"/>
              <a:gd name="connsiteX4" fmla="*/ 3912021 w 7752501"/>
              <a:gd name="connsiteY4" fmla="*/ 1706894 h 3291854"/>
              <a:gd name="connsiteX5" fmla="*/ 3972907 w 7752501"/>
              <a:gd name="connsiteY5" fmla="*/ 1660458 h 3291854"/>
              <a:gd name="connsiteX6" fmla="*/ 4072896 w 7752501"/>
              <a:gd name="connsiteY6" fmla="*/ 1425187 h 3291854"/>
              <a:gd name="connsiteX7" fmla="*/ 4420021 w 7752501"/>
              <a:gd name="connsiteY7" fmla="*/ 1595134 h 3291854"/>
              <a:gd name="connsiteX8" fmla="*/ 4684181 w 7752501"/>
              <a:gd name="connsiteY8" fmla="*/ 14 h 3291854"/>
              <a:gd name="connsiteX9" fmla="*/ 5090581 w 7752501"/>
              <a:gd name="connsiteY9" fmla="*/ 3291854 h 3291854"/>
              <a:gd name="connsiteX10" fmla="*/ 5334421 w 7752501"/>
              <a:gd name="connsiteY10" fmla="*/ 1666254 h 3291854"/>
              <a:gd name="connsiteX11" fmla="*/ 5651393 w 7752501"/>
              <a:gd name="connsiteY11" fmla="*/ 1936392 h 3291854"/>
              <a:gd name="connsiteX12" fmla="*/ 5947847 w 7752501"/>
              <a:gd name="connsiteY12" fmla="*/ 1198894 h 3291854"/>
              <a:gd name="connsiteX13" fmla="*/ 6154332 w 7752501"/>
              <a:gd name="connsiteY13" fmla="*/ 1583002 h 3291854"/>
              <a:gd name="connsiteX14" fmla="*/ 6289461 w 7752501"/>
              <a:gd name="connsiteY14" fmla="*/ 1666254 h 3291854"/>
              <a:gd name="connsiteX15" fmla="*/ 7752501 w 7752501"/>
              <a:gd name="connsiteY15" fmla="*/ 1666254 h 3291854"/>
              <a:gd name="connsiteX0" fmla="*/ 0 w 7752501"/>
              <a:gd name="connsiteY0" fmla="*/ 1704474 h 3291854"/>
              <a:gd name="connsiteX1" fmla="*/ 217310 w 7752501"/>
              <a:gd name="connsiteY1" fmla="*/ 1899846 h 3291854"/>
              <a:gd name="connsiteX2" fmla="*/ 419955 w 7752501"/>
              <a:gd name="connsiteY2" fmla="*/ 1721699 h 3291854"/>
              <a:gd name="connsiteX3" fmla="*/ 707924 w 7752501"/>
              <a:gd name="connsiteY3" fmla="*/ 2682142 h 3291854"/>
              <a:gd name="connsiteX4" fmla="*/ 1550500 w 7752501"/>
              <a:gd name="connsiteY4" fmla="*/ 1706208 h 3291854"/>
              <a:gd name="connsiteX5" fmla="*/ 3912021 w 7752501"/>
              <a:gd name="connsiteY5" fmla="*/ 1706894 h 3291854"/>
              <a:gd name="connsiteX6" fmla="*/ 3972907 w 7752501"/>
              <a:gd name="connsiteY6" fmla="*/ 1660458 h 3291854"/>
              <a:gd name="connsiteX7" fmla="*/ 4072896 w 7752501"/>
              <a:gd name="connsiteY7" fmla="*/ 1425187 h 3291854"/>
              <a:gd name="connsiteX8" fmla="*/ 4420021 w 7752501"/>
              <a:gd name="connsiteY8" fmla="*/ 1595134 h 3291854"/>
              <a:gd name="connsiteX9" fmla="*/ 4684181 w 7752501"/>
              <a:gd name="connsiteY9" fmla="*/ 14 h 3291854"/>
              <a:gd name="connsiteX10" fmla="*/ 5090581 w 7752501"/>
              <a:gd name="connsiteY10" fmla="*/ 3291854 h 3291854"/>
              <a:gd name="connsiteX11" fmla="*/ 5334421 w 7752501"/>
              <a:gd name="connsiteY11" fmla="*/ 1666254 h 3291854"/>
              <a:gd name="connsiteX12" fmla="*/ 5651393 w 7752501"/>
              <a:gd name="connsiteY12" fmla="*/ 1936392 h 3291854"/>
              <a:gd name="connsiteX13" fmla="*/ 5947847 w 7752501"/>
              <a:gd name="connsiteY13" fmla="*/ 1198894 h 3291854"/>
              <a:gd name="connsiteX14" fmla="*/ 6154332 w 7752501"/>
              <a:gd name="connsiteY14" fmla="*/ 1583002 h 3291854"/>
              <a:gd name="connsiteX15" fmla="*/ 6289461 w 7752501"/>
              <a:gd name="connsiteY15" fmla="*/ 1666254 h 3291854"/>
              <a:gd name="connsiteX16" fmla="*/ 7752501 w 7752501"/>
              <a:gd name="connsiteY16" fmla="*/ 1666254 h 3291854"/>
              <a:gd name="connsiteX0" fmla="*/ 0 w 7752501"/>
              <a:gd name="connsiteY0" fmla="*/ 1704474 h 3291854"/>
              <a:gd name="connsiteX1" fmla="*/ 217310 w 7752501"/>
              <a:gd name="connsiteY1" fmla="*/ 1899846 h 3291854"/>
              <a:gd name="connsiteX2" fmla="*/ 419955 w 7752501"/>
              <a:gd name="connsiteY2" fmla="*/ 1721699 h 3291854"/>
              <a:gd name="connsiteX3" fmla="*/ 707924 w 7752501"/>
              <a:gd name="connsiteY3" fmla="*/ 2682142 h 3291854"/>
              <a:gd name="connsiteX4" fmla="*/ 1027890 w 7752501"/>
              <a:gd name="connsiteY4" fmla="*/ 854203 h 3291854"/>
              <a:gd name="connsiteX5" fmla="*/ 1550500 w 7752501"/>
              <a:gd name="connsiteY5" fmla="*/ 1706208 h 3291854"/>
              <a:gd name="connsiteX6" fmla="*/ 3912021 w 7752501"/>
              <a:gd name="connsiteY6" fmla="*/ 1706894 h 3291854"/>
              <a:gd name="connsiteX7" fmla="*/ 3972907 w 7752501"/>
              <a:gd name="connsiteY7" fmla="*/ 1660458 h 3291854"/>
              <a:gd name="connsiteX8" fmla="*/ 4072896 w 7752501"/>
              <a:gd name="connsiteY8" fmla="*/ 1425187 h 3291854"/>
              <a:gd name="connsiteX9" fmla="*/ 4420021 w 7752501"/>
              <a:gd name="connsiteY9" fmla="*/ 1595134 h 3291854"/>
              <a:gd name="connsiteX10" fmla="*/ 4684181 w 7752501"/>
              <a:gd name="connsiteY10" fmla="*/ 14 h 3291854"/>
              <a:gd name="connsiteX11" fmla="*/ 5090581 w 7752501"/>
              <a:gd name="connsiteY11" fmla="*/ 3291854 h 3291854"/>
              <a:gd name="connsiteX12" fmla="*/ 5334421 w 7752501"/>
              <a:gd name="connsiteY12" fmla="*/ 1666254 h 3291854"/>
              <a:gd name="connsiteX13" fmla="*/ 5651393 w 7752501"/>
              <a:gd name="connsiteY13" fmla="*/ 1936392 h 3291854"/>
              <a:gd name="connsiteX14" fmla="*/ 5947847 w 7752501"/>
              <a:gd name="connsiteY14" fmla="*/ 1198894 h 3291854"/>
              <a:gd name="connsiteX15" fmla="*/ 6154332 w 7752501"/>
              <a:gd name="connsiteY15" fmla="*/ 1583002 h 3291854"/>
              <a:gd name="connsiteX16" fmla="*/ 6289461 w 7752501"/>
              <a:gd name="connsiteY16" fmla="*/ 1666254 h 3291854"/>
              <a:gd name="connsiteX17" fmla="*/ 7752501 w 7752501"/>
              <a:gd name="connsiteY17" fmla="*/ 1666254 h 3291854"/>
              <a:gd name="connsiteX0" fmla="*/ 0 w 7752501"/>
              <a:gd name="connsiteY0" fmla="*/ 1704474 h 3291854"/>
              <a:gd name="connsiteX1" fmla="*/ 217310 w 7752501"/>
              <a:gd name="connsiteY1" fmla="*/ 1899846 h 3291854"/>
              <a:gd name="connsiteX2" fmla="*/ 419955 w 7752501"/>
              <a:gd name="connsiteY2" fmla="*/ 1721699 h 3291854"/>
              <a:gd name="connsiteX3" fmla="*/ 707924 w 7752501"/>
              <a:gd name="connsiteY3" fmla="*/ 2682142 h 3291854"/>
              <a:gd name="connsiteX4" fmla="*/ 1027890 w 7752501"/>
              <a:gd name="connsiteY4" fmla="*/ 854203 h 3291854"/>
              <a:gd name="connsiteX5" fmla="*/ 1315859 w 7752501"/>
              <a:gd name="connsiteY5" fmla="*/ 1977301 h 3291854"/>
              <a:gd name="connsiteX6" fmla="*/ 1550500 w 7752501"/>
              <a:gd name="connsiteY6" fmla="*/ 1706208 h 3291854"/>
              <a:gd name="connsiteX7" fmla="*/ 3912021 w 7752501"/>
              <a:gd name="connsiteY7" fmla="*/ 1706894 h 3291854"/>
              <a:gd name="connsiteX8" fmla="*/ 3972907 w 7752501"/>
              <a:gd name="connsiteY8" fmla="*/ 1660458 h 3291854"/>
              <a:gd name="connsiteX9" fmla="*/ 4072896 w 7752501"/>
              <a:gd name="connsiteY9" fmla="*/ 1425187 h 3291854"/>
              <a:gd name="connsiteX10" fmla="*/ 4420021 w 7752501"/>
              <a:gd name="connsiteY10" fmla="*/ 1595134 h 3291854"/>
              <a:gd name="connsiteX11" fmla="*/ 4684181 w 7752501"/>
              <a:gd name="connsiteY11" fmla="*/ 14 h 3291854"/>
              <a:gd name="connsiteX12" fmla="*/ 5090581 w 7752501"/>
              <a:gd name="connsiteY12" fmla="*/ 3291854 h 3291854"/>
              <a:gd name="connsiteX13" fmla="*/ 5334421 w 7752501"/>
              <a:gd name="connsiteY13" fmla="*/ 1666254 h 3291854"/>
              <a:gd name="connsiteX14" fmla="*/ 5651393 w 7752501"/>
              <a:gd name="connsiteY14" fmla="*/ 1936392 h 3291854"/>
              <a:gd name="connsiteX15" fmla="*/ 5947847 w 7752501"/>
              <a:gd name="connsiteY15" fmla="*/ 1198894 h 3291854"/>
              <a:gd name="connsiteX16" fmla="*/ 6154332 w 7752501"/>
              <a:gd name="connsiteY16" fmla="*/ 1583002 h 3291854"/>
              <a:gd name="connsiteX17" fmla="*/ 6289461 w 7752501"/>
              <a:gd name="connsiteY17" fmla="*/ 1666254 h 3291854"/>
              <a:gd name="connsiteX18" fmla="*/ 7752501 w 7752501"/>
              <a:gd name="connsiteY18" fmla="*/ 1666254 h 3291854"/>
              <a:gd name="connsiteX0" fmla="*/ 0 w 7752501"/>
              <a:gd name="connsiteY0" fmla="*/ 1704474 h 3291854"/>
              <a:gd name="connsiteX1" fmla="*/ 206644 w 7752501"/>
              <a:gd name="connsiteY1" fmla="*/ 1520316 h 3291854"/>
              <a:gd name="connsiteX2" fmla="*/ 419955 w 7752501"/>
              <a:gd name="connsiteY2" fmla="*/ 1721699 h 3291854"/>
              <a:gd name="connsiteX3" fmla="*/ 707924 w 7752501"/>
              <a:gd name="connsiteY3" fmla="*/ 2682142 h 3291854"/>
              <a:gd name="connsiteX4" fmla="*/ 1027890 w 7752501"/>
              <a:gd name="connsiteY4" fmla="*/ 854203 h 3291854"/>
              <a:gd name="connsiteX5" fmla="*/ 1315859 w 7752501"/>
              <a:gd name="connsiteY5" fmla="*/ 1977301 h 3291854"/>
              <a:gd name="connsiteX6" fmla="*/ 1550500 w 7752501"/>
              <a:gd name="connsiteY6" fmla="*/ 1706208 h 3291854"/>
              <a:gd name="connsiteX7" fmla="*/ 3912021 w 7752501"/>
              <a:gd name="connsiteY7" fmla="*/ 1706894 h 3291854"/>
              <a:gd name="connsiteX8" fmla="*/ 3972907 w 7752501"/>
              <a:gd name="connsiteY8" fmla="*/ 1660458 h 3291854"/>
              <a:gd name="connsiteX9" fmla="*/ 4072896 w 7752501"/>
              <a:gd name="connsiteY9" fmla="*/ 1425187 h 3291854"/>
              <a:gd name="connsiteX10" fmla="*/ 4420021 w 7752501"/>
              <a:gd name="connsiteY10" fmla="*/ 1595134 h 3291854"/>
              <a:gd name="connsiteX11" fmla="*/ 4684181 w 7752501"/>
              <a:gd name="connsiteY11" fmla="*/ 14 h 3291854"/>
              <a:gd name="connsiteX12" fmla="*/ 5090581 w 7752501"/>
              <a:gd name="connsiteY12" fmla="*/ 3291854 h 3291854"/>
              <a:gd name="connsiteX13" fmla="*/ 5334421 w 7752501"/>
              <a:gd name="connsiteY13" fmla="*/ 1666254 h 3291854"/>
              <a:gd name="connsiteX14" fmla="*/ 5651393 w 7752501"/>
              <a:gd name="connsiteY14" fmla="*/ 1936392 h 3291854"/>
              <a:gd name="connsiteX15" fmla="*/ 5947847 w 7752501"/>
              <a:gd name="connsiteY15" fmla="*/ 1198894 h 3291854"/>
              <a:gd name="connsiteX16" fmla="*/ 6154332 w 7752501"/>
              <a:gd name="connsiteY16" fmla="*/ 1583002 h 3291854"/>
              <a:gd name="connsiteX17" fmla="*/ 6289461 w 7752501"/>
              <a:gd name="connsiteY17" fmla="*/ 1666254 h 3291854"/>
              <a:gd name="connsiteX18" fmla="*/ 7752501 w 7752501"/>
              <a:gd name="connsiteY18" fmla="*/ 1666254 h 3291854"/>
              <a:gd name="connsiteX0" fmla="*/ 0 w 7752501"/>
              <a:gd name="connsiteY0" fmla="*/ 1704474 h 3291854"/>
              <a:gd name="connsiteX1" fmla="*/ 206644 w 7752501"/>
              <a:gd name="connsiteY1" fmla="*/ 1520316 h 3291854"/>
              <a:gd name="connsiteX2" fmla="*/ 494614 w 7752501"/>
              <a:gd name="connsiteY2" fmla="*/ 1721699 h 3291854"/>
              <a:gd name="connsiteX3" fmla="*/ 707924 w 7752501"/>
              <a:gd name="connsiteY3" fmla="*/ 2682142 h 3291854"/>
              <a:gd name="connsiteX4" fmla="*/ 1027890 w 7752501"/>
              <a:gd name="connsiteY4" fmla="*/ 854203 h 3291854"/>
              <a:gd name="connsiteX5" fmla="*/ 1315859 w 7752501"/>
              <a:gd name="connsiteY5" fmla="*/ 1977301 h 3291854"/>
              <a:gd name="connsiteX6" fmla="*/ 1550500 w 7752501"/>
              <a:gd name="connsiteY6" fmla="*/ 1706208 h 3291854"/>
              <a:gd name="connsiteX7" fmla="*/ 3912021 w 7752501"/>
              <a:gd name="connsiteY7" fmla="*/ 1706894 h 3291854"/>
              <a:gd name="connsiteX8" fmla="*/ 3972907 w 7752501"/>
              <a:gd name="connsiteY8" fmla="*/ 1660458 h 3291854"/>
              <a:gd name="connsiteX9" fmla="*/ 4072896 w 7752501"/>
              <a:gd name="connsiteY9" fmla="*/ 1425187 h 3291854"/>
              <a:gd name="connsiteX10" fmla="*/ 4420021 w 7752501"/>
              <a:gd name="connsiteY10" fmla="*/ 1595134 h 3291854"/>
              <a:gd name="connsiteX11" fmla="*/ 4684181 w 7752501"/>
              <a:gd name="connsiteY11" fmla="*/ 14 h 3291854"/>
              <a:gd name="connsiteX12" fmla="*/ 5090581 w 7752501"/>
              <a:gd name="connsiteY12" fmla="*/ 3291854 h 3291854"/>
              <a:gd name="connsiteX13" fmla="*/ 5334421 w 7752501"/>
              <a:gd name="connsiteY13" fmla="*/ 1666254 h 3291854"/>
              <a:gd name="connsiteX14" fmla="*/ 5651393 w 7752501"/>
              <a:gd name="connsiteY14" fmla="*/ 1936392 h 3291854"/>
              <a:gd name="connsiteX15" fmla="*/ 5947847 w 7752501"/>
              <a:gd name="connsiteY15" fmla="*/ 1198894 h 3291854"/>
              <a:gd name="connsiteX16" fmla="*/ 6154332 w 7752501"/>
              <a:gd name="connsiteY16" fmla="*/ 1583002 h 3291854"/>
              <a:gd name="connsiteX17" fmla="*/ 6289461 w 7752501"/>
              <a:gd name="connsiteY17" fmla="*/ 1666254 h 3291854"/>
              <a:gd name="connsiteX18" fmla="*/ 7752501 w 7752501"/>
              <a:gd name="connsiteY18" fmla="*/ 1666254 h 3291854"/>
              <a:gd name="connsiteX0" fmla="*/ 0 w 7752501"/>
              <a:gd name="connsiteY0" fmla="*/ 1704474 h 3291854"/>
              <a:gd name="connsiteX1" fmla="*/ 206644 w 7752501"/>
              <a:gd name="connsiteY1" fmla="*/ 1520316 h 3291854"/>
              <a:gd name="connsiteX2" fmla="*/ 494614 w 7752501"/>
              <a:gd name="connsiteY2" fmla="*/ 1721699 h 3291854"/>
              <a:gd name="connsiteX3" fmla="*/ 782583 w 7752501"/>
              <a:gd name="connsiteY3" fmla="*/ 2682142 h 3291854"/>
              <a:gd name="connsiteX4" fmla="*/ 1027890 w 7752501"/>
              <a:gd name="connsiteY4" fmla="*/ 854203 h 3291854"/>
              <a:gd name="connsiteX5" fmla="*/ 1315859 w 7752501"/>
              <a:gd name="connsiteY5" fmla="*/ 1977301 h 3291854"/>
              <a:gd name="connsiteX6" fmla="*/ 1550500 w 7752501"/>
              <a:gd name="connsiteY6" fmla="*/ 1706208 h 3291854"/>
              <a:gd name="connsiteX7" fmla="*/ 3912021 w 7752501"/>
              <a:gd name="connsiteY7" fmla="*/ 1706894 h 3291854"/>
              <a:gd name="connsiteX8" fmla="*/ 3972907 w 7752501"/>
              <a:gd name="connsiteY8" fmla="*/ 1660458 h 3291854"/>
              <a:gd name="connsiteX9" fmla="*/ 4072896 w 7752501"/>
              <a:gd name="connsiteY9" fmla="*/ 1425187 h 3291854"/>
              <a:gd name="connsiteX10" fmla="*/ 4420021 w 7752501"/>
              <a:gd name="connsiteY10" fmla="*/ 1595134 h 3291854"/>
              <a:gd name="connsiteX11" fmla="*/ 4684181 w 7752501"/>
              <a:gd name="connsiteY11" fmla="*/ 14 h 3291854"/>
              <a:gd name="connsiteX12" fmla="*/ 5090581 w 7752501"/>
              <a:gd name="connsiteY12" fmla="*/ 3291854 h 3291854"/>
              <a:gd name="connsiteX13" fmla="*/ 5334421 w 7752501"/>
              <a:gd name="connsiteY13" fmla="*/ 1666254 h 3291854"/>
              <a:gd name="connsiteX14" fmla="*/ 5651393 w 7752501"/>
              <a:gd name="connsiteY14" fmla="*/ 1936392 h 3291854"/>
              <a:gd name="connsiteX15" fmla="*/ 5947847 w 7752501"/>
              <a:gd name="connsiteY15" fmla="*/ 1198894 h 3291854"/>
              <a:gd name="connsiteX16" fmla="*/ 6154332 w 7752501"/>
              <a:gd name="connsiteY16" fmla="*/ 1583002 h 3291854"/>
              <a:gd name="connsiteX17" fmla="*/ 6289461 w 7752501"/>
              <a:gd name="connsiteY17" fmla="*/ 1666254 h 3291854"/>
              <a:gd name="connsiteX18" fmla="*/ 7752501 w 7752501"/>
              <a:gd name="connsiteY18" fmla="*/ 1666254 h 3291854"/>
              <a:gd name="connsiteX0" fmla="*/ 0 w 7752501"/>
              <a:gd name="connsiteY0" fmla="*/ 1704474 h 3291854"/>
              <a:gd name="connsiteX1" fmla="*/ 206644 w 7752501"/>
              <a:gd name="connsiteY1" fmla="*/ 1520316 h 3291854"/>
              <a:gd name="connsiteX2" fmla="*/ 494614 w 7752501"/>
              <a:gd name="connsiteY2" fmla="*/ 1721699 h 3291854"/>
              <a:gd name="connsiteX3" fmla="*/ 782583 w 7752501"/>
              <a:gd name="connsiteY3" fmla="*/ 2682142 h 3291854"/>
              <a:gd name="connsiteX4" fmla="*/ 1059886 w 7752501"/>
              <a:gd name="connsiteY4" fmla="*/ 838711 h 3291854"/>
              <a:gd name="connsiteX5" fmla="*/ 1315859 w 7752501"/>
              <a:gd name="connsiteY5" fmla="*/ 1977301 h 3291854"/>
              <a:gd name="connsiteX6" fmla="*/ 1550500 w 7752501"/>
              <a:gd name="connsiteY6" fmla="*/ 1706208 h 3291854"/>
              <a:gd name="connsiteX7" fmla="*/ 3912021 w 7752501"/>
              <a:gd name="connsiteY7" fmla="*/ 1706894 h 3291854"/>
              <a:gd name="connsiteX8" fmla="*/ 3972907 w 7752501"/>
              <a:gd name="connsiteY8" fmla="*/ 1660458 h 3291854"/>
              <a:gd name="connsiteX9" fmla="*/ 4072896 w 7752501"/>
              <a:gd name="connsiteY9" fmla="*/ 1425187 h 3291854"/>
              <a:gd name="connsiteX10" fmla="*/ 4420021 w 7752501"/>
              <a:gd name="connsiteY10" fmla="*/ 1595134 h 3291854"/>
              <a:gd name="connsiteX11" fmla="*/ 4684181 w 7752501"/>
              <a:gd name="connsiteY11" fmla="*/ 14 h 3291854"/>
              <a:gd name="connsiteX12" fmla="*/ 5090581 w 7752501"/>
              <a:gd name="connsiteY12" fmla="*/ 3291854 h 3291854"/>
              <a:gd name="connsiteX13" fmla="*/ 5334421 w 7752501"/>
              <a:gd name="connsiteY13" fmla="*/ 1666254 h 3291854"/>
              <a:gd name="connsiteX14" fmla="*/ 5651393 w 7752501"/>
              <a:gd name="connsiteY14" fmla="*/ 1936392 h 3291854"/>
              <a:gd name="connsiteX15" fmla="*/ 5947847 w 7752501"/>
              <a:gd name="connsiteY15" fmla="*/ 1198894 h 3291854"/>
              <a:gd name="connsiteX16" fmla="*/ 6154332 w 7752501"/>
              <a:gd name="connsiteY16" fmla="*/ 1583002 h 3291854"/>
              <a:gd name="connsiteX17" fmla="*/ 6289461 w 7752501"/>
              <a:gd name="connsiteY17" fmla="*/ 1666254 h 3291854"/>
              <a:gd name="connsiteX18" fmla="*/ 7752501 w 7752501"/>
              <a:gd name="connsiteY18" fmla="*/ 1666254 h 3291854"/>
              <a:gd name="connsiteX0" fmla="*/ 0 w 7752501"/>
              <a:gd name="connsiteY0" fmla="*/ 1704474 h 3291854"/>
              <a:gd name="connsiteX1" fmla="*/ 270638 w 7752501"/>
              <a:gd name="connsiteY1" fmla="*/ 1853373 h 3291854"/>
              <a:gd name="connsiteX2" fmla="*/ 494614 w 7752501"/>
              <a:gd name="connsiteY2" fmla="*/ 1721699 h 3291854"/>
              <a:gd name="connsiteX3" fmla="*/ 782583 w 7752501"/>
              <a:gd name="connsiteY3" fmla="*/ 2682142 h 3291854"/>
              <a:gd name="connsiteX4" fmla="*/ 1059886 w 7752501"/>
              <a:gd name="connsiteY4" fmla="*/ 838711 h 3291854"/>
              <a:gd name="connsiteX5" fmla="*/ 1315859 w 7752501"/>
              <a:gd name="connsiteY5" fmla="*/ 1977301 h 3291854"/>
              <a:gd name="connsiteX6" fmla="*/ 1550500 w 7752501"/>
              <a:gd name="connsiteY6" fmla="*/ 1706208 h 3291854"/>
              <a:gd name="connsiteX7" fmla="*/ 3912021 w 7752501"/>
              <a:gd name="connsiteY7" fmla="*/ 1706894 h 3291854"/>
              <a:gd name="connsiteX8" fmla="*/ 3972907 w 7752501"/>
              <a:gd name="connsiteY8" fmla="*/ 1660458 h 3291854"/>
              <a:gd name="connsiteX9" fmla="*/ 4072896 w 7752501"/>
              <a:gd name="connsiteY9" fmla="*/ 1425187 h 3291854"/>
              <a:gd name="connsiteX10" fmla="*/ 4420021 w 7752501"/>
              <a:gd name="connsiteY10" fmla="*/ 1595134 h 3291854"/>
              <a:gd name="connsiteX11" fmla="*/ 4684181 w 7752501"/>
              <a:gd name="connsiteY11" fmla="*/ 14 h 3291854"/>
              <a:gd name="connsiteX12" fmla="*/ 5090581 w 7752501"/>
              <a:gd name="connsiteY12" fmla="*/ 3291854 h 3291854"/>
              <a:gd name="connsiteX13" fmla="*/ 5334421 w 7752501"/>
              <a:gd name="connsiteY13" fmla="*/ 1666254 h 3291854"/>
              <a:gd name="connsiteX14" fmla="*/ 5651393 w 7752501"/>
              <a:gd name="connsiteY14" fmla="*/ 1936392 h 3291854"/>
              <a:gd name="connsiteX15" fmla="*/ 5947847 w 7752501"/>
              <a:gd name="connsiteY15" fmla="*/ 1198894 h 3291854"/>
              <a:gd name="connsiteX16" fmla="*/ 6154332 w 7752501"/>
              <a:gd name="connsiteY16" fmla="*/ 1583002 h 3291854"/>
              <a:gd name="connsiteX17" fmla="*/ 6289461 w 7752501"/>
              <a:gd name="connsiteY17" fmla="*/ 1666254 h 3291854"/>
              <a:gd name="connsiteX18" fmla="*/ 7752501 w 7752501"/>
              <a:gd name="connsiteY18" fmla="*/ 1666254 h 3291854"/>
              <a:gd name="connsiteX0" fmla="*/ 0 w 7752501"/>
              <a:gd name="connsiteY0" fmla="*/ 1704474 h 3291854"/>
              <a:gd name="connsiteX1" fmla="*/ 281303 w 7752501"/>
              <a:gd name="connsiteY1" fmla="*/ 1551298 h 3291854"/>
              <a:gd name="connsiteX2" fmla="*/ 494614 w 7752501"/>
              <a:gd name="connsiteY2" fmla="*/ 1721699 h 3291854"/>
              <a:gd name="connsiteX3" fmla="*/ 782583 w 7752501"/>
              <a:gd name="connsiteY3" fmla="*/ 2682142 h 3291854"/>
              <a:gd name="connsiteX4" fmla="*/ 1059886 w 7752501"/>
              <a:gd name="connsiteY4" fmla="*/ 838711 h 3291854"/>
              <a:gd name="connsiteX5" fmla="*/ 1315859 w 7752501"/>
              <a:gd name="connsiteY5" fmla="*/ 1977301 h 3291854"/>
              <a:gd name="connsiteX6" fmla="*/ 1550500 w 7752501"/>
              <a:gd name="connsiteY6" fmla="*/ 1706208 h 3291854"/>
              <a:gd name="connsiteX7" fmla="*/ 3912021 w 7752501"/>
              <a:gd name="connsiteY7" fmla="*/ 1706894 h 3291854"/>
              <a:gd name="connsiteX8" fmla="*/ 3972907 w 7752501"/>
              <a:gd name="connsiteY8" fmla="*/ 1660458 h 3291854"/>
              <a:gd name="connsiteX9" fmla="*/ 4072896 w 7752501"/>
              <a:gd name="connsiteY9" fmla="*/ 1425187 h 3291854"/>
              <a:gd name="connsiteX10" fmla="*/ 4420021 w 7752501"/>
              <a:gd name="connsiteY10" fmla="*/ 1595134 h 3291854"/>
              <a:gd name="connsiteX11" fmla="*/ 4684181 w 7752501"/>
              <a:gd name="connsiteY11" fmla="*/ 14 h 3291854"/>
              <a:gd name="connsiteX12" fmla="*/ 5090581 w 7752501"/>
              <a:gd name="connsiteY12" fmla="*/ 3291854 h 3291854"/>
              <a:gd name="connsiteX13" fmla="*/ 5334421 w 7752501"/>
              <a:gd name="connsiteY13" fmla="*/ 1666254 h 3291854"/>
              <a:gd name="connsiteX14" fmla="*/ 5651393 w 7752501"/>
              <a:gd name="connsiteY14" fmla="*/ 1936392 h 3291854"/>
              <a:gd name="connsiteX15" fmla="*/ 5947847 w 7752501"/>
              <a:gd name="connsiteY15" fmla="*/ 1198894 h 3291854"/>
              <a:gd name="connsiteX16" fmla="*/ 6154332 w 7752501"/>
              <a:gd name="connsiteY16" fmla="*/ 1583002 h 3291854"/>
              <a:gd name="connsiteX17" fmla="*/ 6289461 w 7752501"/>
              <a:gd name="connsiteY17" fmla="*/ 1666254 h 3291854"/>
              <a:gd name="connsiteX18" fmla="*/ 7752501 w 7752501"/>
              <a:gd name="connsiteY18" fmla="*/ 1666254 h 3291854"/>
              <a:gd name="connsiteX0" fmla="*/ 0 w 7752501"/>
              <a:gd name="connsiteY0" fmla="*/ 1704474 h 3291854"/>
              <a:gd name="connsiteX1" fmla="*/ 281303 w 7752501"/>
              <a:gd name="connsiteY1" fmla="*/ 1551298 h 3291854"/>
              <a:gd name="connsiteX2" fmla="*/ 494614 w 7752501"/>
              <a:gd name="connsiteY2" fmla="*/ 1721699 h 3291854"/>
              <a:gd name="connsiteX3" fmla="*/ 782583 w 7752501"/>
              <a:gd name="connsiteY3" fmla="*/ 2682142 h 3291854"/>
              <a:gd name="connsiteX4" fmla="*/ 1059886 w 7752501"/>
              <a:gd name="connsiteY4" fmla="*/ 838711 h 3291854"/>
              <a:gd name="connsiteX5" fmla="*/ 1315859 w 7752501"/>
              <a:gd name="connsiteY5" fmla="*/ 1977301 h 3291854"/>
              <a:gd name="connsiteX6" fmla="*/ 1550500 w 7752501"/>
              <a:gd name="connsiteY6" fmla="*/ 1706208 h 3291854"/>
              <a:gd name="connsiteX7" fmla="*/ 3912021 w 7752501"/>
              <a:gd name="connsiteY7" fmla="*/ 1706894 h 3291854"/>
              <a:gd name="connsiteX8" fmla="*/ 3972907 w 7752501"/>
              <a:gd name="connsiteY8" fmla="*/ 1660458 h 3291854"/>
              <a:gd name="connsiteX9" fmla="*/ 4072896 w 7752501"/>
              <a:gd name="connsiteY9" fmla="*/ 1425187 h 3291854"/>
              <a:gd name="connsiteX10" fmla="*/ 4420021 w 7752501"/>
              <a:gd name="connsiteY10" fmla="*/ 1595134 h 3291854"/>
              <a:gd name="connsiteX11" fmla="*/ 4684181 w 7752501"/>
              <a:gd name="connsiteY11" fmla="*/ 14 h 3291854"/>
              <a:gd name="connsiteX12" fmla="*/ 5090581 w 7752501"/>
              <a:gd name="connsiteY12" fmla="*/ 3291854 h 3291854"/>
              <a:gd name="connsiteX13" fmla="*/ 5334421 w 7752501"/>
              <a:gd name="connsiteY13" fmla="*/ 1666254 h 3291854"/>
              <a:gd name="connsiteX14" fmla="*/ 5651393 w 7752501"/>
              <a:gd name="connsiteY14" fmla="*/ 1936392 h 3291854"/>
              <a:gd name="connsiteX15" fmla="*/ 5947847 w 7752501"/>
              <a:gd name="connsiteY15" fmla="*/ 1198894 h 3291854"/>
              <a:gd name="connsiteX16" fmla="*/ 6154332 w 7752501"/>
              <a:gd name="connsiteY16" fmla="*/ 1583002 h 3291854"/>
              <a:gd name="connsiteX17" fmla="*/ 6289461 w 7752501"/>
              <a:gd name="connsiteY17" fmla="*/ 1666254 h 3291854"/>
              <a:gd name="connsiteX18" fmla="*/ 7752501 w 7752501"/>
              <a:gd name="connsiteY18" fmla="*/ 1666254 h 3291854"/>
              <a:gd name="connsiteX0" fmla="*/ 0 w 7752501"/>
              <a:gd name="connsiteY0" fmla="*/ 1704474 h 3291854"/>
              <a:gd name="connsiteX1" fmla="*/ 227976 w 7752501"/>
              <a:gd name="connsiteY1" fmla="*/ 1520316 h 3291854"/>
              <a:gd name="connsiteX2" fmla="*/ 494614 w 7752501"/>
              <a:gd name="connsiteY2" fmla="*/ 1721699 h 3291854"/>
              <a:gd name="connsiteX3" fmla="*/ 782583 w 7752501"/>
              <a:gd name="connsiteY3" fmla="*/ 2682142 h 3291854"/>
              <a:gd name="connsiteX4" fmla="*/ 1059886 w 7752501"/>
              <a:gd name="connsiteY4" fmla="*/ 838711 h 3291854"/>
              <a:gd name="connsiteX5" fmla="*/ 1315859 w 7752501"/>
              <a:gd name="connsiteY5" fmla="*/ 1977301 h 3291854"/>
              <a:gd name="connsiteX6" fmla="*/ 1550500 w 7752501"/>
              <a:gd name="connsiteY6" fmla="*/ 1706208 h 3291854"/>
              <a:gd name="connsiteX7" fmla="*/ 3912021 w 7752501"/>
              <a:gd name="connsiteY7" fmla="*/ 1706894 h 3291854"/>
              <a:gd name="connsiteX8" fmla="*/ 3972907 w 7752501"/>
              <a:gd name="connsiteY8" fmla="*/ 1660458 h 3291854"/>
              <a:gd name="connsiteX9" fmla="*/ 4072896 w 7752501"/>
              <a:gd name="connsiteY9" fmla="*/ 1425187 h 3291854"/>
              <a:gd name="connsiteX10" fmla="*/ 4420021 w 7752501"/>
              <a:gd name="connsiteY10" fmla="*/ 1595134 h 3291854"/>
              <a:gd name="connsiteX11" fmla="*/ 4684181 w 7752501"/>
              <a:gd name="connsiteY11" fmla="*/ 14 h 3291854"/>
              <a:gd name="connsiteX12" fmla="*/ 5090581 w 7752501"/>
              <a:gd name="connsiteY12" fmla="*/ 3291854 h 3291854"/>
              <a:gd name="connsiteX13" fmla="*/ 5334421 w 7752501"/>
              <a:gd name="connsiteY13" fmla="*/ 1666254 h 3291854"/>
              <a:gd name="connsiteX14" fmla="*/ 5651393 w 7752501"/>
              <a:gd name="connsiteY14" fmla="*/ 1936392 h 3291854"/>
              <a:gd name="connsiteX15" fmla="*/ 5947847 w 7752501"/>
              <a:gd name="connsiteY15" fmla="*/ 1198894 h 3291854"/>
              <a:gd name="connsiteX16" fmla="*/ 6154332 w 7752501"/>
              <a:gd name="connsiteY16" fmla="*/ 1583002 h 3291854"/>
              <a:gd name="connsiteX17" fmla="*/ 6289461 w 7752501"/>
              <a:gd name="connsiteY17" fmla="*/ 1666254 h 3291854"/>
              <a:gd name="connsiteX18" fmla="*/ 7752501 w 7752501"/>
              <a:gd name="connsiteY18" fmla="*/ 1666254 h 3291854"/>
              <a:gd name="connsiteX0" fmla="*/ 0 w 7752501"/>
              <a:gd name="connsiteY0" fmla="*/ 1704474 h 3291854"/>
              <a:gd name="connsiteX1" fmla="*/ 227976 w 7752501"/>
              <a:gd name="connsiteY1" fmla="*/ 1520316 h 3291854"/>
              <a:gd name="connsiteX2" fmla="*/ 494614 w 7752501"/>
              <a:gd name="connsiteY2" fmla="*/ 1721699 h 3291854"/>
              <a:gd name="connsiteX3" fmla="*/ 782583 w 7752501"/>
              <a:gd name="connsiteY3" fmla="*/ 2682142 h 3291854"/>
              <a:gd name="connsiteX4" fmla="*/ 1059886 w 7752501"/>
              <a:gd name="connsiteY4" fmla="*/ 838711 h 3291854"/>
              <a:gd name="connsiteX5" fmla="*/ 1315859 w 7752501"/>
              <a:gd name="connsiteY5" fmla="*/ 1977301 h 3291854"/>
              <a:gd name="connsiteX6" fmla="*/ 1550500 w 7752501"/>
              <a:gd name="connsiteY6" fmla="*/ 1706208 h 3291854"/>
              <a:gd name="connsiteX7" fmla="*/ 3912021 w 7752501"/>
              <a:gd name="connsiteY7" fmla="*/ 1706894 h 3291854"/>
              <a:gd name="connsiteX8" fmla="*/ 3972907 w 7752501"/>
              <a:gd name="connsiteY8" fmla="*/ 1660458 h 3291854"/>
              <a:gd name="connsiteX9" fmla="*/ 4072896 w 7752501"/>
              <a:gd name="connsiteY9" fmla="*/ 1425187 h 3291854"/>
              <a:gd name="connsiteX10" fmla="*/ 4420021 w 7752501"/>
              <a:gd name="connsiteY10" fmla="*/ 1595134 h 3291854"/>
              <a:gd name="connsiteX11" fmla="*/ 4684181 w 7752501"/>
              <a:gd name="connsiteY11" fmla="*/ 14 h 3291854"/>
              <a:gd name="connsiteX12" fmla="*/ 5090581 w 7752501"/>
              <a:gd name="connsiteY12" fmla="*/ 3291854 h 3291854"/>
              <a:gd name="connsiteX13" fmla="*/ 5334421 w 7752501"/>
              <a:gd name="connsiteY13" fmla="*/ 1666254 h 3291854"/>
              <a:gd name="connsiteX14" fmla="*/ 5651393 w 7752501"/>
              <a:gd name="connsiteY14" fmla="*/ 1936392 h 3291854"/>
              <a:gd name="connsiteX15" fmla="*/ 5947847 w 7752501"/>
              <a:gd name="connsiteY15" fmla="*/ 1198894 h 3291854"/>
              <a:gd name="connsiteX16" fmla="*/ 6154332 w 7752501"/>
              <a:gd name="connsiteY16" fmla="*/ 1583002 h 3291854"/>
              <a:gd name="connsiteX17" fmla="*/ 6289461 w 7752501"/>
              <a:gd name="connsiteY17" fmla="*/ 1666254 h 3291854"/>
              <a:gd name="connsiteX18" fmla="*/ 7752501 w 7752501"/>
              <a:gd name="connsiteY18" fmla="*/ 1666254 h 3291854"/>
              <a:gd name="connsiteX0" fmla="*/ 0 w 7752501"/>
              <a:gd name="connsiteY0" fmla="*/ 1704474 h 3291854"/>
              <a:gd name="connsiteX1" fmla="*/ 227976 w 7752501"/>
              <a:gd name="connsiteY1" fmla="*/ 1520316 h 3291854"/>
              <a:gd name="connsiteX2" fmla="*/ 494614 w 7752501"/>
              <a:gd name="connsiteY2" fmla="*/ 1721699 h 3291854"/>
              <a:gd name="connsiteX3" fmla="*/ 782583 w 7752501"/>
              <a:gd name="connsiteY3" fmla="*/ 2682142 h 3291854"/>
              <a:gd name="connsiteX4" fmla="*/ 1059886 w 7752501"/>
              <a:gd name="connsiteY4" fmla="*/ 838711 h 3291854"/>
              <a:gd name="connsiteX5" fmla="*/ 1315859 w 7752501"/>
              <a:gd name="connsiteY5" fmla="*/ 1977301 h 3291854"/>
              <a:gd name="connsiteX6" fmla="*/ 1550500 w 7752501"/>
              <a:gd name="connsiteY6" fmla="*/ 1706208 h 3291854"/>
              <a:gd name="connsiteX7" fmla="*/ 3912021 w 7752501"/>
              <a:gd name="connsiteY7" fmla="*/ 1706894 h 3291854"/>
              <a:gd name="connsiteX8" fmla="*/ 3972907 w 7752501"/>
              <a:gd name="connsiteY8" fmla="*/ 1660458 h 3291854"/>
              <a:gd name="connsiteX9" fmla="*/ 4072896 w 7752501"/>
              <a:gd name="connsiteY9" fmla="*/ 1425187 h 3291854"/>
              <a:gd name="connsiteX10" fmla="*/ 4420021 w 7752501"/>
              <a:gd name="connsiteY10" fmla="*/ 1595134 h 3291854"/>
              <a:gd name="connsiteX11" fmla="*/ 4684181 w 7752501"/>
              <a:gd name="connsiteY11" fmla="*/ 14 h 3291854"/>
              <a:gd name="connsiteX12" fmla="*/ 5090581 w 7752501"/>
              <a:gd name="connsiteY12" fmla="*/ 3291854 h 3291854"/>
              <a:gd name="connsiteX13" fmla="*/ 5334421 w 7752501"/>
              <a:gd name="connsiteY13" fmla="*/ 1666254 h 3291854"/>
              <a:gd name="connsiteX14" fmla="*/ 5651393 w 7752501"/>
              <a:gd name="connsiteY14" fmla="*/ 1936392 h 3291854"/>
              <a:gd name="connsiteX15" fmla="*/ 5947847 w 7752501"/>
              <a:gd name="connsiteY15" fmla="*/ 1198894 h 3291854"/>
              <a:gd name="connsiteX16" fmla="*/ 6154332 w 7752501"/>
              <a:gd name="connsiteY16" fmla="*/ 1583002 h 3291854"/>
              <a:gd name="connsiteX17" fmla="*/ 6289461 w 7752501"/>
              <a:gd name="connsiteY17" fmla="*/ 1666254 h 3291854"/>
              <a:gd name="connsiteX18" fmla="*/ 7752501 w 7752501"/>
              <a:gd name="connsiteY18" fmla="*/ 1666254 h 3291854"/>
              <a:gd name="connsiteX0" fmla="*/ 0 w 7752501"/>
              <a:gd name="connsiteY0" fmla="*/ 1704474 h 3291854"/>
              <a:gd name="connsiteX1" fmla="*/ 78658 w 7752501"/>
              <a:gd name="connsiteY1" fmla="*/ 1613262 h 3291854"/>
              <a:gd name="connsiteX2" fmla="*/ 227976 w 7752501"/>
              <a:gd name="connsiteY2" fmla="*/ 1520316 h 3291854"/>
              <a:gd name="connsiteX3" fmla="*/ 494614 w 7752501"/>
              <a:gd name="connsiteY3" fmla="*/ 1721699 h 3291854"/>
              <a:gd name="connsiteX4" fmla="*/ 782583 w 7752501"/>
              <a:gd name="connsiteY4" fmla="*/ 2682142 h 3291854"/>
              <a:gd name="connsiteX5" fmla="*/ 1059886 w 7752501"/>
              <a:gd name="connsiteY5" fmla="*/ 838711 h 3291854"/>
              <a:gd name="connsiteX6" fmla="*/ 1315859 w 7752501"/>
              <a:gd name="connsiteY6" fmla="*/ 1977301 h 3291854"/>
              <a:gd name="connsiteX7" fmla="*/ 1550500 w 7752501"/>
              <a:gd name="connsiteY7" fmla="*/ 1706208 h 3291854"/>
              <a:gd name="connsiteX8" fmla="*/ 3912021 w 7752501"/>
              <a:gd name="connsiteY8" fmla="*/ 1706894 h 3291854"/>
              <a:gd name="connsiteX9" fmla="*/ 3972907 w 7752501"/>
              <a:gd name="connsiteY9" fmla="*/ 1660458 h 3291854"/>
              <a:gd name="connsiteX10" fmla="*/ 4072896 w 7752501"/>
              <a:gd name="connsiteY10" fmla="*/ 1425187 h 3291854"/>
              <a:gd name="connsiteX11" fmla="*/ 4420021 w 7752501"/>
              <a:gd name="connsiteY11" fmla="*/ 1595134 h 3291854"/>
              <a:gd name="connsiteX12" fmla="*/ 4684181 w 7752501"/>
              <a:gd name="connsiteY12" fmla="*/ 14 h 3291854"/>
              <a:gd name="connsiteX13" fmla="*/ 5090581 w 7752501"/>
              <a:gd name="connsiteY13" fmla="*/ 3291854 h 3291854"/>
              <a:gd name="connsiteX14" fmla="*/ 5334421 w 7752501"/>
              <a:gd name="connsiteY14" fmla="*/ 1666254 h 3291854"/>
              <a:gd name="connsiteX15" fmla="*/ 5651393 w 7752501"/>
              <a:gd name="connsiteY15" fmla="*/ 1936392 h 3291854"/>
              <a:gd name="connsiteX16" fmla="*/ 5947847 w 7752501"/>
              <a:gd name="connsiteY16" fmla="*/ 1198894 h 3291854"/>
              <a:gd name="connsiteX17" fmla="*/ 6154332 w 7752501"/>
              <a:gd name="connsiteY17" fmla="*/ 1583002 h 3291854"/>
              <a:gd name="connsiteX18" fmla="*/ 6289461 w 7752501"/>
              <a:gd name="connsiteY18" fmla="*/ 1666254 h 3291854"/>
              <a:gd name="connsiteX19" fmla="*/ 7752501 w 7752501"/>
              <a:gd name="connsiteY19" fmla="*/ 1666254 h 3291854"/>
              <a:gd name="connsiteX0" fmla="*/ 0 w 7752501"/>
              <a:gd name="connsiteY0" fmla="*/ 1704474 h 3291854"/>
              <a:gd name="connsiteX1" fmla="*/ 99989 w 7752501"/>
              <a:gd name="connsiteY1" fmla="*/ 1682972 h 3291854"/>
              <a:gd name="connsiteX2" fmla="*/ 227976 w 7752501"/>
              <a:gd name="connsiteY2" fmla="*/ 1520316 h 3291854"/>
              <a:gd name="connsiteX3" fmla="*/ 494614 w 7752501"/>
              <a:gd name="connsiteY3" fmla="*/ 1721699 h 3291854"/>
              <a:gd name="connsiteX4" fmla="*/ 782583 w 7752501"/>
              <a:gd name="connsiteY4" fmla="*/ 2682142 h 3291854"/>
              <a:gd name="connsiteX5" fmla="*/ 1059886 w 7752501"/>
              <a:gd name="connsiteY5" fmla="*/ 838711 h 3291854"/>
              <a:gd name="connsiteX6" fmla="*/ 1315859 w 7752501"/>
              <a:gd name="connsiteY6" fmla="*/ 1977301 h 3291854"/>
              <a:gd name="connsiteX7" fmla="*/ 1550500 w 7752501"/>
              <a:gd name="connsiteY7" fmla="*/ 1706208 h 3291854"/>
              <a:gd name="connsiteX8" fmla="*/ 3912021 w 7752501"/>
              <a:gd name="connsiteY8" fmla="*/ 1706894 h 3291854"/>
              <a:gd name="connsiteX9" fmla="*/ 3972907 w 7752501"/>
              <a:gd name="connsiteY9" fmla="*/ 1660458 h 3291854"/>
              <a:gd name="connsiteX10" fmla="*/ 4072896 w 7752501"/>
              <a:gd name="connsiteY10" fmla="*/ 1425187 h 3291854"/>
              <a:gd name="connsiteX11" fmla="*/ 4420021 w 7752501"/>
              <a:gd name="connsiteY11" fmla="*/ 1595134 h 3291854"/>
              <a:gd name="connsiteX12" fmla="*/ 4684181 w 7752501"/>
              <a:gd name="connsiteY12" fmla="*/ 14 h 3291854"/>
              <a:gd name="connsiteX13" fmla="*/ 5090581 w 7752501"/>
              <a:gd name="connsiteY13" fmla="*/ 3291854 h 3291854"/>
              <a:gd name="connsiteX14" fmla="*/ 5334421 w 7752501"/>
              <a:gd name="connsiteY14" fmla="*/ 1666254 h 3291854"/>
              <a:gd name="connsiteX15" fmla="*/ 5651393 w 7752501"/>
              <a:gd name="connsiteY15" fmla="*/ 1936392 h 3291854"/>
              <a:gd name="connsiteX16" fmla="*/ 5947847 w 7752501"/>
              <a:gd name="connsiteY16" fmla="*/ 1198894 h 3291854"/>
              <a:gd name="connsiteX17" fmla="*/ 6154332 w 7752501"/>
              <a:gd name="connsiteY17" fmla="*/ 1583002 h 3291854"/>
              <a:gd name="connsiteX18" fmla="*/ 6289461 w 7752501"/>
              <a:gd name="connsiteY18" fmla="*/ 1666254 h 3291854"/>
              <a:gd name="connsiteX19" fmla="*/ 7752501 w 7752501"/>
              <a:gd name="connsiteY19" fmla="*/ 1666254 h 3291854"/>
              <a:gd name="connsiteX0" fmla="*/ 0 w 7752501"/>
              <a:gd name="connsiteY0" fmla="*/ 1704474 h 3291854"/>
              <a:gd name="connsiteX1" fmla="*/ 86657 w 7752501"/>
              <a:gd name="connsiteY1" fmla="*/ 1709597 h 3291854"/>
              <a:gd name="connsiteX2" fmla="*/ 227976 w 7752501"/>
              <a:gd name="connsiteY2" fmla="*/ 1520316 h 3291854"/>
              <a:gd name="connsiteX3" fmla="*/ 494614 w 7752501"/>
              <a:gd name="connsiteY3" fmla="*/ 1721699 h 3291854"/>
              <a:gd name="connsiteX4" fmla="*/ 782583 w 7752501"/>
              <a:gd name="connsiteY4" fmla="*/ 2682142 h 3291854"/>
              <a:gd name="connsiteX5" fmla="*/ 1059886 w 7752501"/>
              <a:gd name="connsiteY5" fmla="*/ 838711 h 3291854"/>
              <a:gd name="connsiteX6" fmla="*/ 1315859 w 7752501"/>
              <a:gd name="connsiteY6" fmla="*/ 1977301 h 3291854"/>
              <a:gd name="connsiteX7" fmla="*/ 1550500 w 7752501"/>
              <a:gd name="connsiteY7" fmla="*/ 1706208 h 3291854"/>
              <a:gd name="connsiteX8" fmla="*/ 3912021 w 7752501"/>
              <a:gd name="connsiteY8" fmla="*/ 1706894 h 3291854"/>
              <a:gd name="connsiteX9" fmla="*/ 3972907 w 7752501"/>
              <a:gd name="connsiteY9" fmla="*/ 1660458 h 3291854"/>
              <a:gd name="connsiteX10" fmla="*/ 4072896 w 7752501"/>
              <a:gd name="connsiteY10" fmla="*/ 1425187 h 3291854"/>
              <a:gd name="connsiteX11" fmla="*/ 4420021 w 7752501"/>
              <a:gd name="connsiteY11" fmla="*/ 1595134 h 3291854"/>
              <a:gd name="connsiteX12" fmla="*/ 4684181 w 7752501"/>
              <a:gd name="connsiteY12" fmla="*/ 14 h 3291854"/>
              <a:gd name="connsiteX13" fmla="*/ 5090581 w 7752501"/>
              <a:gd name="connsiteY13" fmla="*/ 3291854 h 3291854"/>
              <a:gd name="connsiteX14" fmla="*/ 5334421 w 7752501"/>
              <a:gd name="connsiteY14" fmla="*/ 1666254 h 3291854"/>
              <a:gd name="connsiteX15" fmla="*/ 5651393 w 7752501"/>
              <a:gd name="connsiteY15" fmla="*/ 1936392 h 3291854"/>
              <a:gd name="connsiteX16" fmla="*/ 5947847 w 7752501"/>
              <a:gd name="connsiteY16" fmla="*/ 1198894 h 3291854"/>
              <a:gd name="connsiteX17" fmla="*/ 6154332 w 7752501"/>
              <a:gd name="connsiteY17" fmla="*/ 1583002 h 3291854"/>
              <a:gd name="connsiteX18" fmla="*/ 6289461 w 7752501"/>
              <a:gd name="connsiteY18" fmla="*/ 1666254 h 3291854"/>
              <a:gd name="connsiteX19" fmla="*/ 7752501 w 7752501"/>
              <a:gd name="connsiteY19" fmla="*/ 1666254 h 3291854"/>
              <a:gd name="connsiteX0" fmla="*/ 0 w 7752501"/>
              <a:gd name="connsiteY0" fmla="*/ 1704474 h 3291854"/>
              <a:gd name="connsiteX1" fmla="*/ 29997 w 7752501"/>
              <a:gd name="connsiteY1" fmla="*/ 1699915 h 3291854"/>
              <a:gd name="connsiteX2" fmla="*/ 227976 w 7752501"/>
              <a:gd name="connsiteY2" fmla="*/ 1520316 h 3291854"/>
              <a:gd name="connsiteX3" fmla="*/ 494614 w 7752501"/>
              <a:gd name="connsiteY3" fmla="*/ 1721699 h 3291854"/>
              <a:gd name="connsiteX4" fmla="*/ 782583 w 7752501"/>
              <a:gd name="connsiteY4" fmla="*/ 2682142 h 3291854"/>
              <a:gd name="connsiteX5" fmla="*/ 1059886 w 7752501"/>
              <a:gd name="connsiteY5" fmla="*/ 838711 h 3291854"/>
              <a:gd name="connsiteX6" fmla="*/ 1315859 w 7752501"/>
              <a:gd name="connsiteY6" fmla="*/ 1977301 h 3291854"/>
              <a:gd name="connsiteX7" fmla="*/ 1550500 w 7752501"/>
              <a:gd name="connsiteY7" fmla="*/ 1706208 h 3291854"/>
              <a:gd name="connsiteX8" fmla="*/ 3912021 w 7752501"/>
              <a:gd name="connsiteY8" fmla="*/ 1706894 h 3291854"/>
              <a:gd name="connsiteX9" fmla="*/ 3972907 w 7752501"/>
              <a:gd name="connsiteY9" fmla="*/ 1660458 h 3291854"/>
              <a:gd name="connsiteX10" fmla="*/ 4072896 w 7752501"/>
              <a:gd name="connsiteY10" fmla="*/ 1425187 h 3291854"/>
              <a:gd name="connsiteX11" fmla="*/ 4420021 w 7752501"/>
              <a:gd name="connsiteY11" fmla="*/ 1595134 h 3291854"/>
              <a:gd name="connsiteX12" fmla="*/ 4684181 w 7752501"/>
              <a:gd name="connsiteY12" fmla="*/ 14 h 3291854"/>
              <a:gd name="connsiteX13" fmla="*/ 5090581 w 7752501"/>
              <a:gd name="connsiteY13" fmla="*/ 3291854 h 3291854"/>
              <a:gd name="connsiteX14" fmla="*/ 5334421 w 7752501"/>
              <a:gd name="connsiteY14" fmla="*/ 1666254 h 3291854"/>
              <a:gd name="connsiteX15" fmla="*/ 5651393 w 7752501"/>
              <a:gd name="connsiteY15" fmla="*/ 1936392 h 3291854"/>
              <a:gd name="connsiteX16" fmla="*/ 5947847 w 7752501"/>
              <a:gd name="connsiteY16" fmla="*/ 1198894 h 3291854"/>
              <a:gd name="connsiteX17" fmla="*/ 6154332 w 7752501"/>
              <a:gd name="connsiteY17" fmla="*/ 1583002 h 3291854"/>
              <a:gd name="connsiteX18" fmla="*/ 6289461 w 7752501"/>
              <a:gd name="connsiteY18" fmla="*/ 1666254 h 3291854"/>
              <a:gd name="connsiteX19" fmla="*/ 7752501 w 7752501"/>
              <a:gd name="connsiteY19" fmla="*/ 1666254 h 3291854"/>
              <a:gd name="connsiteX0" fmla="*/ 0 w 7752501"/>
              <a:gd name="connsiteY0" fmla="*/ 1704474 h 3291854"/>
              <a:gd name="connsiteX1" fmla="*/ 29997 w 7752501"/>
              <a:gd name="connsiteY1" fmla="*/ 1707176 h 3291854"/>
              <a:gd name="connsiteX2" fmla="*/ 227976 w 7752501"/>
              <a:gd name="connsiteY2" fmla="*/ 1520316 h 3291854"/>
              <a:gd name="connsiteX3" fmla="*/ 494614 w 7752501"/>
              <a:gd name="connsiteY3" fmla="*/ 1721699 h 3291854"/>
              <a:gd name="connsiteX4" fmla="*/ 782583 w 7752501"/>
              <a:gd name="connsiteY4" fmla="*/ 2682142 h 3291854"/>
              <a:gd name="connsiteX5" fmla="*/ 1059886 w 7752501"/>
              <a:gd name="connsiteY5" fmla="*/ 838711 h 3291854"/>
              <a:gd name="connsiteX6" fmla="*/ 1315859 w 7752501"/>
              <a:gd name="connsiteY6" fmla="*/ 1977301 h 3291854"/>
              <a:gd name="connsiteX7" fmla="*/ 1550500 w 7752501"/>
              <a:gd name="connsiteY7" fmla="*/ 1706208 h 3291854"/>
              <a:gd name="connsiteX8" fmla="*/ 3912021 w 7752501"/>
              <a:gd name="connsiteY8" fmla="*/ 1706894 h 3291854"/>
              <a:gd name="connsiteX9" fmla="*/ 3972907 w 7752501"/>
              <a:gd name="connsiteY9" fmla="*/ 1660458 h 3291854"/>
              <a:gd name="connsiteX10" fmla="*/ 4072896 w 7752501"/>
              <a:gd name="connsiteY10" fmla="*/ 1425187 h 3291854"/>
              <a:gd name="connsiteX11" fmla="*/ 4420021 w 7752501"/>
              <a:gd name="connsiteY11" fmla="*/ 1595134 h 3291854"/>
              <a:gd name="connsiteX12" fmla="*/ 4684181 w 7752501"/>
              <a:gd name="connsiteY12" fmla="*/ 14 h 3291854"/>
              <a:gd name="connsiteX13" fmla="*/ 5090581 w 7752501"/>
              <a:gd name="connsiteY13" fmla="*/ 3291854 h 3291854"/>
              <a:gd name="connsiteX14" fmla="*/ 5334421 w 7752501"/>
              <a:gd name="connsiteY14" fmla="*/ 1666254 h 3291854"/>
              <a:gd name="connsiteX15" fmla="*/ 5651393 w 7752501"/>
              <a:gd name="connsiteY15" fmla="*/ 1936392 h 3291854"/>
              <a:gd name="connsiteX16" fmla="*/ 5947847 w 7752501"/>
              <a:gd name="connsiteY16" fmla="*/ 1198894 h 3291854"/>
              <a:gd name="connsiteX17" fmla="*/ 6154332 w 7752501"/>
              <a:gd name="connsiteY17" fmla="*/ 1583002 h 3291854"/>
              <a:gd name="connsiteX18" fmla="*/ 6289461 w 7752501"/>
              <a:gd name="connsiteY18" fmla="*/ 1666254 h 3291854"/>
              <a:gd name="connsiteX19" fmla="*/ 7752501 w 7752501"/>
              <a:gd name="connsiteY19" fmla="*/ 1666254 h 3291854"/>
              <a:gd name="connsiteX0" fmla="*/ 0 w 8739062"/>
              <a:gd name="connsiteY0" fmla="*/ 1711735 h 3291854"/>
              <a:gd name="connsiteX1" fmla="*/ 1016558 w 8739062"/>
              <a:gd name="connsiteY1" fmla="*/ 1707176 h 3291854"/>
              <a:gd name="connsiteX2" fmla="*/ 1214537 w 8739062"/>
              <a:gd name="connsiteY2" fmla="*/ 1520316 h 3291854"/>
              <a:gd name="connsiteX3" fmla="*/ 1481175 w 8739062"/>
              <a:gd name="connsiteY3" fmla="*/ 1721699 h 3291854"/>
              <a:gd name="connsiteX4" fmla="*/ 1769144 w 8739062"/>
              <a:gd name="connsiteY4" fmla="*/ 2682142 h 3291854"/>
              <a:gd name="connsiteX5" fmla="*/ 2046447 w 8739062"/>
              <a:gd name="connsiteY5" fmla="*/ 838711 h 3291854"/>
              <a:gd name="connsiteX6" fmla="*/ 2302420 w 8739062"/>
              <a:gd name="connsiteY6" fmla="*/ 1977301 h 3291854"/>
              <a:gd name="connsiteX7" fmla="*/ 2537061 w 8739062"/>
              <a:gd name="connsiteY7" fmla="*/ 1706208 h 3291854"/>
              <a:gd name="connsiteX8" fmla="*/ 4898582 w 8739062"/>
              <a:gd name="connsiteY8" fmla="*/ 1706894 h 3291854"/>
              <a:gd name="connsiteX9" fmla="*/ 4959468 w 8739062"/>
              <a:gd name="connsiteY9" fmla="*/ 1660458 h 3291854"/>
              <a:gd name="connsiteX10" fmla="*/ 5059457 w 8739062"/>
              <a:gd name="connsiteY10" fmla="*/ 1425187 h 3291854"/>
              <a:gd name="connsiteX11" fmla="*/ 5406582 w 8739062"/>
              <a:gd name="connsiteY11" fmla="*/ 1595134 h 3291854"/>
              <a:gd name="connsiteX12" fmla="*/ 5670742 w 8739062"/>
              <a:gd name="connsiteY12" fmla="*/ 14 h 3291854"/>
              <a:gd name="connsiteX13" fmla="*/ 6077142 w 8739062"/>
              <a:gd name="connsiteY13" fmla="*/ 3291854 h 3291854"/>
              <a:gd name="connsiteX14" fmla="*/ 6320982 w 8739062"/>
              <a:gd name="connsiteY14" fmla="*/ 1666254 h 3291854"/>
              <a:gd name="connsiteX15" fmla="*/ 6637954 w 8739062"/>
              <a:gd name="connsiteY15" fmla="*/ 1936392 h 3291854"/>
              <a:gd name="connsiteX16" fmla="*/ 6934408 w 8739062"/>
              <a:gd name="connsiteY16" fmla="*/ 1198894 h 3291854"/>
              <a:gd name="connsiteX17" fmla="*/ 7140893 w 8739062"/>
              <a:gd name="connsiteY17" fmla="*/ 1583002 h 3291854"/>
              <a:gd name="connsiteX18" fmla="*/ 7276022 w 8739062"/>
              <a:gd name="connsiteY18" fmla="*/ 1666254 h 3291854"/>
              <a:gd name="connsiteX19" fmla="*/ 8739062 w 8739062"/>
              <a:gd name="connsiteY19" fmla="*/ 1666254 h 3291854"/>
              <a:gd name="connsiteX0" fmla="*/ 0 w 8739062"/>
              <a:gd name="connsiteY0" fmla="*/ 1711735 h 3291854"/>
              <a:gd name="connsiteX1" fmla="*/ 1016558 w 8739062"/>
              <a:gd name="connsiteY1" fmla="*/ 1707176 h 3291854"/>
              <a:gd name="connsiteX2" fmla="*/ 1214537 w 8739062"/>
              <a:gd name="connsiteY2" fmla="*/ 1520316 h 3291854"/>
              <a:gd name="connsiteX3" fmla="*/ 1481175 w 8739062"/>
              <a:gd name="connsiteY3" fmla="*/ 1721699 h 3291854"/>
              <a:gd name="connsiteX4" fmla="*/ 1769144 w 8739062"/>
              <a:gd name="connsiteY4" fmla="*/ 2682142 h 3291854"/>
              <a:gd name="connsiteX5" fmla="*/ 2046447 w 8739062"/>
              <a:gd name="connsiteY5" fmla="*/ 838711 h 3291854"/>
              <a:gd name="connsiteX6" fmla="*/ 2302420 w 8739062"/>
              <a:gd name="connsiteY6" fmla="*/ 1977301 h 3291854"/>
              <a:gd name="connsiteX7" fmla="*/ 2537061 w 8739062"/>
              <a:gd name="connsiteY7" fmla="*/ 1706208 h 3291854"/>
              <a:gd name="connsiteX8" fmla="*/ 4898582 w 8739062"/>
              <a:gd name="connsiteY8" fmla="*/ 1706894 h 3291854"/>
              <a:gd name="connsiteX9" fmla="*/ 4959468 w 8739062"/>
              <a:gd name="connsiteY9" fmla="*/ 1660458 h 3291854"/>
              <a:gd name="connsiteX10" fmla="*/ 5059457 w 8739062"/>
              <a:gd name="connsiteY10" fmla="*/ 1425187 h 3291854"/>
              <a:gd name="connsiteX11" fmla="*/ 5406582 w 8739062"/>
              <a:gd name="connsiteY11" fmla="*/ 1595134 h 3291854"/>
              <a:gd name="connsiteX12" fmla="*/ 5670742 w 8739062"/>
              <a:gd name="connsiteY12" fmla="*/ 14 h 3291854"/>
              <a:gd name="connsiteX13" fmla="*/ 6077142 w 8739062"/>
              <a:gd name="connsiteY13" fmla="*/ 3291854 h 3291854"/>
              <a:gd name="connsiteX14" fmla="*/ 6320982 w 8739062"/>
              <a:gd name="connsiteY14" fmla="*/ 1666254 h 3291854"/>
              <a:gd name="connsiteX15" fmla="*/ 6637954 w 8739062"/>
              <a:gd name="connsiteY15" fmla="*/ 1936392 h 3291854"/>
              <a:gd name="connsiteX16" fmla="*/ 6934408 w 8739062"/>
              <a:gd name="connsiteY16" fmla="*/ 1198894 h 3291854"/>
              <a:gd name="connsiteX17" fmla="*/ 7140893 w 8739062"/>
              <a:gd name="connsiteY17" fmla="*/ 1583002 h 3291854"/>
              <a:gd name="connsiteX18" fmla="*/ 7276022 w 8739062"/>
              <a:gd name="connsiteY18" fmla="*/ 1666254 h 3291854"/>
              <a:gd name="connsiteX19" fmla="*/ 8739062 w 8739062"/>
              <a:gd name="connsiteY19" fmla="*/ 1666254 h 3291854"/>
              <a:gd name="connsiteX0" fmla="*/ 0 w 8739062"/>
              <a:gd name="connsiteY0" fmla="*/ 1711735 h 3291854"/>
              <a:gd name="connsiteX1" fmla="*/ 1016558 w 8739062"/>
              <a:gd name="connsiteY1" fmla="*/ 1707176 h 3291854"/>
              <a:gd name="connsiteX2" fmla="*/ 1214537 w 8739062"/>
              <a:gd name="connsiteY2" fmla="*/ 1520316 h 3291854"/>
              <a:gd name="connsiteX3" fmla="*/ 1481175 w 8739062"/>
              <a:gd name="connsiteY3" fmla="*/ 1721699 h 3291854"/>
              <a:gd name="connsiteX4" fmla="*/ 1769144 w 8739062"/>
              <a:gd name="connsiteY4" fmla="*/ 2682142 h 3291854"/>
              <a:gd name="connsiteX5" fmla="*/ 2046447 w 8739062"/>
              <a:gd name="connsiteY5" fmla="*/ 838711 h 3291854"/>
              <a:gd name="connsiteX6" fmla="*/ 2302420 w 8739062"/>
              <a:gd name="connsiteY6" fmla="*/ 1977301 h 3291854"/>
              <a:gd name="connsiteX7" fmla="*/ 2537061 w 8739062"/>
              <a:gd name="connsiteY7" fmla="*/ 1706208 h 3291854"/>
              <a:gd name="connsiteX8" fmla="*/ 4898582 w 8739062"/>
              <a:gd name="connsiteY8" fmla="*/ 1706894 h 3291854"/>
              <a:gd name="connsiteX9" fmla="*/ 4959468 w 8739062"/>
              <a:gd name="connsiteY9" fmla="*/ 1660458 h 3291854"/>
              <a:gd name="connsiteX10" fmla="*/ 5059457 w 8739062"/>
              <a:gd name="connsiteY10" fmla="*/ 1425187 h 3291854"/>
              <a:gd name="connsiteX11" fmla="*/ 5406582 w 8739062"/>
              <a:gd name="connsiteY11" fmla="*/ 1595134 h 3291854"/>
              <a:gd name="connsiteX12" fmla="*/ 5670742 w 8739062"/>
              <a:gd name="connsiteY12" fmla="*/ 14 h 3291854"/>
              <a:gd name="connsiteX13" fmla="*/ 6077142 w 8739062"/>
              <a:gd name="connsiteY13" fmla="*/ 3291854 h 3291854"/>
              <a:gd name="connsiteX14" fmla="*/ 6320982 w 8739062"/>
              <a:gd name="connsiteY14" fmla="*/ 1666254 h 3291854"/>
              <a:gd name="connsiteX15" fmla="*/ 6637954 w 8739062"/>
              <a:gd name="connsiteY15" fmla="*/ 1936392 h 3291854"/>
              <a:gd name="connsiteX16" fmla="*/ 6934408 w 8739062"/>
              <a:gd name="connsiteY16" fmla="*/ 1198894 h 3291854"/>
              <a:gd name="connsiteX17" fmla="*/ 7140893 w 8739062"/>
              <a:gd name="connsiteY17" fmla="*/ 1583002 h 3291854"/>
              <a:gd name="connsiteX18" fmla="*/ 7276022 w 8739062"/>
              <a:gd name="connsiteY18" fmla="*/ 1666254 h 3291854"/>
              <a:gd name="connsiteX19" fmla="*/ 8739062 w 8739062"/>
              <a:gd name="connsiteY19" fmla="*/ 1666254 h 3291854"/>
              <a:gd name="connsiteX0" fmla="*/ 0 w 8739062"/>
              <a:gd name="connsiteY0" fmla="*/ 1711735 h 3291854"/>
              <a:gd name="connsiteX1" fmla="*/ 1016558 w 8739062"/>
              <a:gd name="connsiteY1" fmla="*/ 1707176 h 3291854"/>
              <a:gd name="connsiteX2" fmla="*/ 1214537 w 8739062"/>
              <a:gd name="connsiteY2" fmla="*/ 1520316 h 3291854"/>
              <a:gd name="connsiteX3" fmla="*/ 1481175 w 8739062"/>
              <a:gd name="connsiteY3" fmla="*/ 1721699 h 3291854"/>
              <a:gd name="connsiteX4" fmla="*/ 1769144 w 8739062"/>
              <a:gd name="connsiteY4" fmla="*/ 2682142 h 3291854"/>
              <a:gd name="connsiteX5" fmla="*/ 2046447 w 8739062"/>
              <a:gd name="connsiteY5" fmla="*/ 838711 h 3291854"/>
              <a:gd name="connsiteX6" fmla="*/ 2302420 w 8739062"/>
              <a:gd name="connsiteY6" fmla="*/ 1977301 h 3291854"/>
              <a:gd name="connsiteX7" fmla="*/ 2537061 w 8739062"/>
              <a:gd name="connsiteY7" fmla="*/ 1706208 h 3291854"/>
              <a:gd name="connsiteX8" fmla="*/ 4898582 w 8739062"/>
              <a:gd name="connsiteY8" fmla="*/ 1706894 h 3291854"/>
              <a:gd name="connsiteX9" fmla="*/ 4959468 w 8739062"/>
              <a:gd name="connsiteY9" fmla="*/ 1660458 h 3291854"/>
              <a:gd name="connsiteX10" fmla="*/ 5059457 w 8739062"/>
              <a:gd name="connsiteY10" fmla="*/ 1425187 h 3291854"/>
              <a:gd name="connsiteX11" fmla="*/ 5406582 w 8739062"/>
              <a:gd name="connsiteY11" fmla="*/ 1595134 h 3291854"/>
              <a:gd name="connsiteX12" fmla="*/ 5670742 w 8739062"/>
              <a:gd name="connsiteY12" fmla="*/ 14 h 3291854"/>
              <a:gd name="connsiteX13" fmla="*/ 6077142 w 8739062"/>
              <a:gd name="connsiteY13" fmla="*/ 3291854 h 3291854"/>
              <a:gd name="connsiteX14" fmla="*/ 6320982 w 8739062"/>
              <a:gd name="connsiteY14" fmla="*/ 1666254 h 3291854"/>
              <a:gd name="connsiteX15" fmla="*/ 6637954 w 8739062"/>
              <a:gd name="connsiteY15" fmla="*/ 1936392 h 3291854"/>
              <a:gd name="connsiteX16" fmla="*/ 6934408 w 8739062"/>
              <a:gd name="connsiteY16" fmla="*/ 1198894 h 3291854"/>
              <a:gd name="connsiteX17" fmla="*/ 7140893 w 8739062"/>
              <a:gd name="connsiteY17" fmla="*/ 1583002 h 3291854"/>
              <a:gd name="connsiteX18" fmla="*/ 7276022 w 8739062"/>
              <a:gd name="connsiteY18" fmla="*/ 1666254 h 3291854"/>
              <a:gd name="connsiteX19" fmla="*/ 8739062 w 8739062"/>
              <a:gd name="connsiteY19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207871 w 8732396"/>
              <a:gd name="connsiteY2" fmla="*/ 1520316 h 3291854"/>
              <a:gd name="connsiteX3" fmla="*/ 1474509 w 8732396"/>
              <a:gd name="connsiteY3" fmla="*/ 1721699 h 3291854"/>
              <a:gd name="connsiteX4" fmla="*/ 1762478 w 8732396"/>
              <a:gd name="connsiteY4" fmla="*/ 2682142 h 3291854"/>
              <a:gd name="connsiteX5" fmla="*/ 2039781 w 8732396"/>
              <a:gd name="connsiteY5" fmla="*/ 838711 h 3291854"/>
              <a:gd name="connsiteX6" fmla="*/ 2295754 w 8732396"/>
              <a:gd name="connsiteY6" fmla="*/ 1977301 h 3291854"/>
              <a:gd name="connsiteX7" fmla="*/ 2530395 w 8732396"/>
              <a:gd name="connsiteY7" fmla="*/ 1706208 h 3291854"/>
              <a:gd name="connsiteX8" fmla="*/ 4891916 w 8732396"/>
              <a:gd name="connsiteY8" fmla="*/ 1706894 h 3291854"/>
              <a:gd name="connsiteX9" fmla="*/ 4952802 w 8732396"/>
              <a:gd name="connsiteY9" fmla="*/ 1660458 h 3291854"/>
              <a:gd name="connsiteX10" fmla="*/ 5052791 w 8732396"/>
              <a:gd name="connsiteY10" fmla="*/ 1425187 h 3291854"/>
              <a:gd name="connsiteX11" fmla="*/ 5399916 w 8732396"/>
              <a:gd name="connsiteY11" fmla="*/ 1595134 h 3291854"/>
              <a:gd name="connsiteX12" fmla="*/ 5664076 w 8732396"/>
              <a:gd name="connsiteY12" fmla="*/ 14 h 3291854"/>
              <a:gd name="connsiteX13" fmla="*/ 6070476 w 8732396"/>
              <a:gd name="connsiteY13" fmla="*/ 3291854 h 3291854"/>
              <a:gd name="connsiteX14" fmla="*/ 6314316 w 8732396"/>
              <a:gd name="connsiteY14" fmla="*/ 1666254 h 3291854"/>
              <a:gd name="connsiteX15" fmla="*/ 6631288 w 8732396"/>
              <a:gd name="connsiteY15" fmla="*/ 1936392 h 3291854"/>
              <a:gd name="connsiteX16" fmla="*/ 6927742 w 8732396"/>
              <a:gd name="connsiteY16" fmla="*/ 1198894 h 3291854"/>
              <a:gd name="connsiteX17" fmla="*/ 7134227 w 8732396"/>
              <a:gd name="connsiteY17" fmla="*/ 1583002 h 3291854"/>
              <a:gd name="connsiteX18" fmla="*/ 7269356 w 8732396"/>
              <a:gd name="connsiteY18" fmla="*/ 1666254 h 3291854"/>
              <a:gd name="connsiteX19" fmla="*/ 8732396 w 8732396"/>
              <a:gd name="connsiteY19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207871 w 8732396"/>
              <a:gd name="connsiteY2" fmla="*/ 1520316 h 3291854"/>
              <a:gd name="connsiteX3" fmla="*/ 1474509 w 8732396"/>
              <a:gd name="connsiteY3" fmla="*/ 1721699 h 3291854"/>
              <a:gd name="connsiteX4" fmla="*/ 1762478 w 8732396"/>
              <a:gd name="connsiteY4" fmla="*/ 2682142 h 3291854"/>
              <a:gd name="connsiteX5" fmla="*/ 2039781 w 8732396"/>
              <a:gd name="connsiteY5" fmla="*/ 838711 h 3291854"/>
              <a:gd name="connsiteX6" fmla="*/ 2295754 w 8732396"/>
              <a:gd name="connsiteY6" fmla="*/ 1977301 h 3291854"/>
              <a:gd name="connsiteX7" fmla="*/ 2530395 w 8732396"/>
              <a:gd name="connsiteY7" fmla="*/ 1706208 h 3291854"/>
              <a:gd name="connsiteX8" fmla="*/ 4891916 w 8732396"/>
              <a:gd name="connsiteY8" fmla="*/ 1706894 h 3291854"/>
              <a:gd name="connsiteX9" fmla="*/ 4952802 w 8732396"/>
              <a:gd name="connsiteY9" fmla="*/ 1660458 h 3291854"/>
              <a:gd name="connsiteX10" fmla="*/ 5052791 w 8732396"/>
              <a:gd name="connsiteY10" fmla="*/ 1425187 h 3291854"/>
              <a:gd name="connsiteX11" fmla="*/ 5399916 w 8732396"/>
              <a:gd name="connsiteY11" fmla="*/ 1595134 h 3291854"/>
              <a:gd name="connsiteX12" fmla="*/ 5664076 w 8732396"/>
              <a:gd name="connsiteY12" fmla="*/ 14 h 3291854"/>
              <a:gd name="connsiteX13" fmla="*/ 6070476 w 8732396"/>
              <a:gd name="connsiteY13" fmla="*/ 3291854 h 3291854"/>
              <a:gd name="connsiteX14" fmla="*/ 6314316 w 8732396"/>
              <a:gd name="connsiteY14" fmla="*/ 1666254 h 3291854"/>
              <a:gd name="connsiteX15" fmla="*/ 6631288 w 8732396"/>
              <a:gd name="connsiteY15" fmla="*/ 1936392 h 3291854"/>
              <a:gd name="connsiteX16" fmla="*/ 6927742 w 8732396"/>
              <a:gd name="connsiteY16" fmla="*/ 1198894 h 3291854"/>
              <a:gd name="connsiteX17" fmla="*/ 7134227 w 8732396"/>
              <a:gd name="connsiteY17" fmla="*/ 1583002 h 3291854"/>
              <a:gd name="connsiteX18" fmla="*/ 7269356 w 8732396"/>
              <a:gd name="connsiteY18" fmla="*/ 1666254 h 3291854"/>
              <a:gd name="connsiteX19" fmla="*/ 8732396 w 8732396"/>
              <a:gd name="connsiteY19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2530395 w 8732396"/>
              <a:gd name="connsiteY8" fmla="*/ 1706208 h 3291854"/>
              <a:gd name="connsiteX9" fmla="*/ 4891916 w 8732396"/>
              <a:gd name="connsiteY9" fmla="*/ 1706894 h 3291854"/>
              <a:gd name="connsiteX10" fmla="*/ 4952802 w 8732396"/>
              <a:gd name="connsiteY10" fmla="*/ 1660458 h 3291854"/>
              <a:gd name="connsiteX11" fmla="*/ 5052791 w 8732396"/>
              <a:gd name="connsiteY11" fmla="*/ 1425187 h 3291854"/>
              <a:gd name="connsiteX12" fmla="*/ 5399916 w 8732396"/>
              <a:gd name="connsiteY12" fmla="*/ 1595134 h 3291854"/>
              <a:gd name="connsiteX13" fmla="*/ 5664076 w 8732396"/>
              <a:gd name="connsiteY13" fmla="*/ 14 h 3291854"/>
              <a:gd name="connsiteX14" fmla="*/ 6070476 w 8732396"/>
              <a:gd name="connsiteY14" fmla="*/ 3291854 h 3291854"/>
              <a:gd name="connsiteX15" fmla="*/ 6314316 w 8732396"/>
              <a:gd name="connsiteY15" fmla="*/ 1666254 h 3291854"/>
              <a:gd name="connsiteX16" fmla="*/ 6631288 w 8732396"/>
              <a:gd name="connsiteY16" fmla="*/ 1936392 h 3291854"/>
              <a:gd name="connsiteX17" fmla="*/ 6927742 w 8732396"/>
              <a:gd name="connsiteY17" fmla="*/ 1198894 h 3291854"/>
              <a:gd name="connsiteX18" fmla="*/ 7134227 w 8732396"/>
              <a:gd name="connsiteY18" fmla="*/ 1583002 h 3291854"/>
              <a:gd name="connsiteX19" fmla="*/ 7269356 w 8732396"/>
              <a:gd name="connsiteY19" fmla="*/ 1666254 h 3291854"/>
              <a:gd name="connsiteX20" fmla="*/ 8732396 w 8732396"/>
              <a:gd name="connsiteY20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2530395 w 8732396"/>
              <a:gd name="connsiteY8" fmla="*/ 1706208 h 3291854"/>
              <a:gd name="connsiteX9" fmla="*/ 4891916 w 8732396"/>
              <a:gd name="connsiteY9" fmla="*/ 1706894 h 3291854"/>
              <a:gd name="connsiteX10" fmla="*/ 4952802 w 8732396"/>
              <a:gd name="connsiteY10" fmla="*/ 1660458 h 3291854"/>
              <a:gd name="connsiteX11" fmla="*/ 5052791 w 8732396"/>
              <a:gd name="connsiteY11" fmla="*/ 1425187 h 3291854"/>
              <a:gd name="connsiteX12" fmla="*/ 5399916 w 8732396"/>
              <a:gd name="connsiteY12" fmla="*/ 1595134 h 3291854"/>
              <a:gd name="connsiteX13" fmla="*/ 5664076 w 8732396"/>
              <a:gd name="connsiteY13" fmla="*/ 14 h 3291854"/>
              <a:gd name="connsiteX14" fmla="*/ 6070476 w 8732396"/>
              <a:gd name="connsiteY14" fmla="*/ 3291854 h 3291854"/>
              <a:gd name="connsiteX15" fmla="*/ 6314316 w 8732396"/>
              <a:gd name="connsiteY15" fmla="*/ 1666254 h 3291854"/>
              <a:gd name="connsiteX16" fmla="*/ 6631288 w 8732396"/>
              <a:gd name="connsiteY16" fmla="*/ 1936392 h 3291854"/>
              <a:gd name="connsiteX17" fmla="*/ 6927742 w 8732396"/>
              <a:gd name="connsiteY17" fmla="*/ 1198894 h 3291854"/>
              <a:gd name="connsiteX18" fmla="*/ 7134227 w 8732396"/>
              <a:gd name="connsiteY18" fmla="*/ 1583002 h 3291854"/>
              <a:gd name="connsiteX19" fmla="*/ 7269356 w 8732396"/>
              <a:gd name="connsiteY19" fmla="*/ 1666254 h 3291854"/>
              <a:gd name="connsiteX20" fmla="*/ 8732396 w 8732396"/>
              <a:gd name="connsiteY20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2530395 w 8732396"/>
              <a:gd name="connsiteY8" fmla="*/ 1706208 h 3291854"/>
              <a:gd name="connsiteX9" fmla="*/ 4891916 w 8732396"/>
              <a:gd name="connsiteY9" fmla="*/ 1706894 h 3291854"/>
              <a:gd name="connsiteX10" fmla="*/ 4952802 w 8732396"/>
              <a:gd name="connsiteY10" fmla="*/ 1660458 h 3291854"/>
              <a:gd name="connsiteX11" fmla="*/ 5052791 w 8732396"/>
              <a:gd name="connsiteY11" fmla="*/ 1425187 h 3291854"/>
              <a:gd name="connsiteX12" fmla="*/ 5399916 w 8732396"/>
              <a:gd name="connsiteY12" fmla="*/ 1595134 h 3291854"/>
              <a:gd name="connsiteX13" fmla="*/ 5664076 w 8732396"/>
              <a:gd name="connsiteY13" fmla="*/ 14 h 3291854"/>
              <a:gd name="connsiteX14" fmla="*/ 6070476 w 8732396"/>
              <a:gd name="connsiteY14" fmla="*/ 3291854 h 3291854"/>
              <a:gd name="connsiteX15" fmla="*/ 6314316 w 8732396"/>
              <a:gd name="connsiteY15" fmla="*/ 1666254 h 3291854"/>
              <a:gd name="connsiteX16" fmla="*/ 6631288 w 8732396"/>
              <a:gd name="connsiteY16" fmla="*/ 1936392 h 3291854"/>
              <a:gd name="connsiteX17" fmla="*/ 6927742 w 8732396"/>
              <a:gd name="connsiteY17" fmla="*/ 1198894 h 3291854"/>
              <a:gd name="connsiteX18" fmla="*/ 7134227 w 8732396"/>
              <a:gd name="connsiteY18" fmla="*/ 1583002 h 3291854"/>
              <a:gd name="connsiteX19" fmla="*/ 7269356 w 8732396"/>
              <a:gd name="connsiteY19" fmla="*/ 1666254 h 3291854"/>
              <a:gd name="connsiteX20" fmla="*/ 8732396 w 8732396"/>
              <a:gd name="connsiteY20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2530395 w 8732396"/>
              <a:gd name="connsiteY8" fmla="*/ 1706208 h 3291854"/>
              <a:gd name="connsiteX9" fmla="*/ 4891916 w 8732396"/>
              <a:gd name="connsiteY9" fmla="*/ 1706894 h 3291854"/>
              <a:gd name="connsiteX10" fmla="*/ 4952802 w 8732396"/>
              <a:gd name="connsiteY10" fmla="*/ 1660458 h 3291854"/>
              <a:gd name="connsiteX11" fmla="*/ 5052791 w 8732396"/>
              <a:gd name="connsiteY11" fmla="*/ 1425187 h 3291854"/>
              <a:gd name="connsiteX12" fmla="*/ 5399916 w 8732396"/>
              <a:gd name="connsiteY12" fmla="*/ 1595134 h 3291854"/>
              <a:gd name="connsiteX13" fmla="*/ 5664076 w 8732396"/>
              <a:gd name="connsiteY13" fmla="*/ 14 h 3291854"/>
              <a:gd name="connsiteX14" fmla="*/ 6070476 w 8732396"/>
              <a:gd name="connsiteY14" fmla="*/ 3291854 h 3291854"/>
              <a:gd name="connsiteX15" fmla="*/ 6314316 w 8732396"/>
              <a:gd name="connsiteY15" fmla="*/ 1666254 h 3291854"/>
              <a:gd name="connsiteX16" fmla="*/ 6631288 w 8732396"/>
              <a:gd name="connsiteY16" fmla="*/ 1936392 h 3291854"/>
              <a:gd name="connsiteX17" fmla="*/ 6927742 w 8732396"/>
              <a:gd name="connsiteY17" fmla="*/ 1198894 h 3291854"/>
              <a:gd name="connsiteX18" fmla="*/ 7134227 w 8732396"/>
              <a:gd name="connsiteY18" fmla="*/ 1583002 h 3291854"/>
              <a:gd name="connsiteX19" fmla="*/ 7269356 w 8732396"/>
              <a:gd name="connsiteY19" fmla="*/ 1666254 h 3291854"/>
              <a:gd name="connsiteX20" fmla="*/ 8732396 w 8732396"/>
              <a:gd name="connsiteY20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2530395 w 8732396"/>
              <a:gd name="connsiteY8" fmla="*/ 1706208 h 3291854"/>
              <a:gd name="connsiteX9" fmla="*/ 4891916 w 8732396"/>
              <a:gd name="connsiteY9" fmla="*/ 1706894 h 3291854"/>
              <a:gd name="connsiteX10" fmla="*/ 4952802 w 8732396"/>
              <a:gd name="connsiteY10" fmla="*/ 1660458 h 3291854"/>
              <a:gd name="connsiteX11" fmla="*/ 5052791 w 8732396"/>
              <a:gd name="connsiteY11" fmla="*/ 1425187 h 3291854"/>
              <a:gd name="connsiteX12" fmla="*/ 5399916 w 8732396"/>
              <a:gd name="connsiteY12" fmla="*/ 1595134 h 3291854"/>
              <a:gd name="connsiteX13" fmla="*/ 5664076 w 8732396"/>
              <a:gd name="connsiteY13" fmla="*/ 14 h 3291854"/>
              <a:gd name="connsiteX14" fmla="*/ 6070476 w 8732396"/>
              <a:gd name="connsiteY14" fmla="*/ 3291854 h 3291854"/>
              <a:gd name="connsiteX15" fmla="*/ 6314316 w 8732396"/>
              <a:gd name="connsiteY15" fmla="*/ 1666254 h 3291854"/>
              <a:gd name="connsiteX16" fmla="*/ 6631288 w 8732396"/>
              <a:gd name="connsiteY16" fmla="*/ 1936392 h 3291854"/>
              <a:gd name="connsiteX17" fmla="*/ 6927742 w 8732396"/>
              <a:gd name="connsiteY17" fmla="*/ 1198894 h 3291854"/>
              <a:gd name="connsiteX18" fmla="*/ 7134227 w 8732396"/>
              <a:gd name="connsiteY18" fmla="*/ 1583002 h 3291854"/>
              <a:gd name="connsiteX19" fmla="*/ 7269356 w 8732396"/>
              <a:gd name="connsiteY19" fmla="*/ 1666254 h 3291854"/>
              <a:gd name="connsiteX20" fmla="*/ 8732396 w 8732396"/>
              <a:gd name="connsiteY20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2530395 w 8732396"/>
              <a:gd name="connsiteY8" fmla="*/ 1706208 h 3291854"/>
              <a:gd name="connsiteX9" fmla="*/ 4891916 w 8732396"/>
              <a:gd name="connsiteY9" fmla="*/ 1706894 h 3291854"/>
              <a:gd name="connsiteX10" fmla="*/ 4952802 w 8732396"/>
              <a:gd name="connsiteY10" fmla="*/ 1660458 h 3291854"/>
              <a:gd name="connsiteX11" fmla="*/ 5052791 w 8732396"/>
              <a:gd name="connsiteY11" fmla="*/ 1425187 h 3291854"/>
              <a:gd name="connsiteX12" fmla="*/ 5399916 w 8732396"/>
              <a:gd name="connsiteY12" fmla="*/ 1595134 h 3291854"/>
              <a:gd name="connsiteX13" fmla="*/ 5664076 w 8732396"/>
              <a:gd name="connsiteY13" fmla="*/ 14 h 3291854"/>
              <a:gd name="connsiteX14" fmla="*/ 6070476 w 8732396"/>
              <a:gd name="connsiteY14" fmla="*/ 3291854 h 3291854"/>
              <a:gd name="connsiteX15" fmla="*/ 6314316 w 8732396"/>
              <a:gd name="connsiteY15" fmla="*/ 1666254 h 3291854"/>
              <a:gd name="connsiteX16" fmla="*/ 6631288 w 8732396"/>
              <a:gd name="connsiteY16" fmla="*/ 1936392 h 3291854"/>
              <a:gd name="connsiteX17" fmla="*/ 6927742 w 8732396"/>
              <a:gd name="connsiteY17" fmla="*/ 1198894 h 3291854"/>
              <a:gd name="connsiteX18" fmla="*/ 7134227 w 8732396"/>
              <a:gd name="connsiteY18" fmla="*/ 1583002 h 3291854"/>
              <a:gd name="connsiteX19" fmla="*/ 7269356 w 8732396"/>
              <a:gd name="connsiteY19" fmla="*/ 1666254 h 3291854"/>
              <a:gd name="connsiteX20" fmla="*/ 8732396 w 8732396"/>
              <a:gd name="connsiteY20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2530395 w 8732396"/>
              <a:gd name="connsiteY8" fmla="*/ 1706208 h 3291854"/>
              <a:gd name="connsiteX9" fmla="*/ 4891916 w 8732396"/>
              <a:gd name="connsiteY9" fmla="*/ 1706894 h 3291854"/>
              <a:gd name="connsiteX10" fmla="*/ 4952802 w 8732396"/>
              <a:gd name="connsiteY10" fmla="*/ 1660458 h 3291854"/>
              <a:gd name="connsiteX11" fmla="*/ 5052791 w 8732396"/>
              <a:gd name="connsiteY11" fmla="*/ 1425187 h 3291854"/>
              <a:gd name="connsiteX12" fmla="*/ 5399916 w 8732396"/>
              <a:gd name="connsiteY12" fmla="*/ 1595134 h 3291854"/>
              <a:gd name="connsiteX13" fmla="*/ 5664076 w 8732396"/>
              <a:gd name="connsiteY13" fmla="*/ 14 h 3291854"/>
              <a:gd name="connsiteX14" fmla="*/ 6070476 w 8732396"/>
              <a:gd name="connsiteY14" fmla="*/ 3291854 h 3291854"/>
              <a:gd name="connsiteX15" fmla="*/ 6314316 w 8732396"/>
              <a:gd name="connsiteY15" fmla="*/ 1666254 h 3291854"/>
              <a:gd name="connsiteX16" fmla="*/ 6631288 w 8732396"/>
              <a:gd name="connsiteY16" fmla="*/ 1936392 h 3291854"/>
              <a:gd name="connsiteX17" fmla="*/ 6927742 w 8732396"/>
              <a:gd name="connsiteY17" fmla="*/ 1198894 h 3291854"/>
              <a:gd name="connsiteX18" fmla="*/ 7134227 w 8732396"/>
              <a:gd name="connsiteY18" fmla="*/ 1583002 h 3291854"/>
              <a:gd name="connsiteX19" fmla="*/ 7269356 w 8732396"/>
              <a:gd name="connsiteY19" fmla="*/ 1666254 h 3291854"/>
              <a:gd name="connsiteX20" fmla="*/ 8732396 w 8732396"/>
              <a:gd name="connsiteY20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2530395 w 8732396"/>
              <a:gd name="connsiteY8" fmla="*/ 1706208 h 3291854"/>
              <a:gd name="connsiteX9" fmla="*/ 4891916 w 8732396"/>
              <a:gd name="connsiteY9" fmla="*/ 1706894 h 3291854"/>
              <a:gd name="connsiteX10" fmla="*/ 4952802 w 8732396"/>
              <a:gd name="connsiteY10" fmla="*/ 1660458 h 3291854"/>
              <a:gd name="connsiteX11" fmla="*/ 5052791 w 8732396"/>
              <a:gd name="connsiteY11" fmla="*/ 1425187 h 3291854"/>
              <a:gd name="connsiteX12" fmla="*/ 5399916 w 8732396"/>
              <a:gd name="connsiteY12" fmla="*/ 1595134 h 3291854"/>
              <a:gd name="connsiteX13" fmla="*/ 5664076 w 8732396"/>
              <a:gd name="connsiteY13" fmla="*/ 14 h 3291854"/>
              <a:gd name="connsiteX14" fmla="*/ 6070476 w 8732396"/>
              <a:gd name="connsiteY14" fmla="*/ 3291854 h 3291854"/>
              <a:gd name="connsiteX15" fmla="*/ 6314316 w 8732396"/>
              <a:gd name="connsiteY15" fmla="*/ 1666254 h 3291854"/>
              <a:gd name="connsiteX16" fmla="*/ 6631288 w 8732396"/>
              <a:gd name="connsiteY16" fmla="*/ 1936392 h 3291854"/>
              <a:gd name="connsiteX17" fmla="*/ 6927742 w 8732396"/>
              <a:gd name="connsiteY17" fmla="*/ 1198894 h 3291854"/>
              <a:gd name="connsiteX18" fmla="*/ 7134227 w 8732396"/>
              <a:gd name="connsiteY18" fmla="*/ 1583002 h 3291854"/>
              <a:gd name="connsiteX19" fmla="*/ 7269356 w 8732396"/>
              <a:gd name="connsiteY19" fmla="*/ 1666254 h 3291854"/>
              <a:gd name="connsiteX20" fmla="*/ 8732396 w 8732396"/>
              <a:gd name="connsiteY20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2530395 w 8732396"/>
              <a:gd name="connsiteY8" fmla="*/ 1706208 h 3291854"/>
              <a:gd name="connsiteX9" fmla="*/ 4891916 w 8732396"/>
              <a:gd name="connsiteY9" fmla="*/ 1706894 h 3291854"/>
              <a:gd name="connsiteX10" fmla="*/ 4952802 w 8732396"/>
              <a:gd name="connsiteY10" fmla="*/ 1660458 h 3291854"/>
              <a:gd name="connsiteX11" fmla="*/ 5052791 w 8732396"/>
              <a:gd name="connsiteY11" fmla="*/ 1425187 h 3291854"/>
              <a:gd name="connsiteX12" fmla="*/ 5399916 w 8732396"/>
              <a:gd name="connsiteY12" fmla="*/ 1595134 h 3291854"/>
              <a:gd name="connsiteX13" fmla="*/ 5664076 w 8732396"/>
              <a:gd name="connsiteY13" fmla="*/ 14 h 3291854"/>
              <a:gd name="connsiteX14" fmla="*/ 6070476 w 8732396"/>
              <a:gd name="connsiteY14" fmla="*/ 3291854 h 3291854"/>
              <a:gd name="connsiteX15" fmla="*/ 6314316 w 8732396"/>
              <a:gd name="connsiteY15" fmla="*/ 1666254 h 3291854"/>
              <a:gd name="connsiteX16" fmla="*/ 6631288 w 8732396"/>
              <a:gd name="connsiteY16" fmla="*/ 1936392 h 3291854"/>
              <a:gd name="connsiteX17" fmla="*/ 6927742 w 8732396"/>
              <a:gd name="connsiteY17" fmla="*/ 1198894 h 3291854"/>
              <a:gd name="connsiteX18" fmla="*/ 7134227 w 8732396"/>
              <a:gd name="connsiteY18" fmla="*/ 1583002 h 3291854"/>
              <a:gd name="connsiteX19" fmla="*/ 7269356 w 8732396"/>
              <a:gd name="connsiteY19" fmla="*/ 1666254 h 3291854"/>
              <a:gd name="connsiteX20" fmla="*/ 8732396 w 8732396"/>
              <a:gd name="connsiteY20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2530395 w 8732396"/>
              <a:gd name="connsiteY8" fmla="*/ 1706208 h 3291854"/>
              <a:gd name="connsiteX9" fmla="*/ 4891916 w 8732396"/>
              <a:gd name="connsiteY9" fmla="*/ 1706894 h 3291854"/>
              <a:gd name="connsiteX10" fmla="*/ 4952802 w 8732396"/>
              <a:gd name="connsiteY10" fmla="*/ 1660458 h 3291854"/>
              <a:gd name="connsiteX11" fmla="*/ 5052791 w 8732396"/>
              <a:gd name="connsiteY11" fmla="*/ 1425187 h 3291854"/>
              <a:gd name="connsiteX12" fmla="*/ 5399916 w 8732396"/>
              <a:gd name="connsiteY12" fmla="*/ 1595134 h 3291854"/>
              <a:gd name="connsiteX13" fmla="*/ 5664076 w 8732396"/>
              <a:gd name="connsiteY13" fmla="*/ 14 h 3291854"/>
              <a:gd name="connsiteX14" fmla="*/ 6070476 w 8732396"/>
              <a:gd name="connsiteY14" fmla="*/ 3291854 h 3291854"/>
              <a:gd name="connsiteX15" fmla="*/ 6314316 w 8732396"/>
              <a:gd name="connsiteY15" fmla="*/ 1666254 h 3291854"/>
              <a:gd name="connsiteX16" fmla="*/ 6631288 w 8732396"/>
              <a:gd name="connsiteY16" fmla="*/ 1936392 h 3291854"/>
              <a:gd name="connsiteX17" fmla="*/ 6927742 w 8732396"/>
              <a:gd name="connsiteY17" fmla="*/ 1198894 h 3291854"/>
              <a:gd name="connsiteX18" fmla="*/ 7134227 w 8732396"/>
              <a:gd name="connsiteY18" fmla="*/ 1583002 h 3291854"/>
              <a:gd name="connsiteX19" fmla="*/ 7269356 w 8732396"/>
              <a:gd name="connsiteY19" fmla="*/ 1666254 h 3291854"/>
              <a:gd name="connsiteX20" fmla="*/ 8732396 w 8732396"/>
              <a:gd name="connsiteY20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2530395 w 8732396"/>
              <a:gd name="connsiteY8" fmla="*/ 1706208 h 3291854"/>
              <a:gd name="connsiteX9" fmla="*/ 3119779 w 8732396"/>
              <a:gd name="connsiteY9" fmla="*/ 1704011 h 3291854"/>
              <a:gd name="connsiteX10" fmla="*/ 4891916 w 8732396"/>
              <a:gd name="connsiteY10" fmla="*/ 1706894 h 3291854"/>
              <a:gd name="connsiteX11" fmla="*/ 4952802 w 8732396"/>
              <a:gd name="connsiteY11" fmla="*/ 1660458 h 3291854"/>
              <a:gd name="connsiteX12" fmla="*/ 5052791 w 8732396"/>
              <a:gd name="connsiteY12" fmla="*/ 1425187 h 3291854"/>
              <a:gd name="connsiteX13" fmla="*/ 5399916 w 8732396"/>
              <a:gd name="connsiteY13" fmla="*/ 1595134 h 3291854"/>
              <a:gd name="connsiteX14" fmla="*/ 5664076 w 8732396"/>
              <a:gd name="connsiteY14" fmla="*/ 14 h 3291854"/>
              <a:gd name="connsiteX15" fmla="*/ 6070476 w 8732396"/>
              <a:gd name="connsiteY15" fmla="*/ 3291854 h 3291854"/>
              <a:gd name="connsiteX16" fmla="*/ 6314316 w 8732396"/>
              <a:gd name="connsiteY16" fmla="*/ 1666254 h 3291854"/>
              <a:gd name="connsiteX17" fmla="*/ 6631288 w 8732396"/>
              <a:gd name="connsiteY17" fmla="*/ 1936392 h 3291854"/>
              <a:gd name="connsiteX18" fmla="*/ 6927742 w 8732396"/>
              <a:gd name="connsiteY18" fmla="*/ 1198894 h 3291854"/>
              <a:gd name="connsiteX19" fmla="*/ 7134227 w 8732396"/>
              <a:gd name="connsiteY19" fmla="*/ 1583002 h 3291854"/>
              <a:gd name="connsiteX20" fmla="*/ 7269356 w 8732396"/>
              <a:gd name="connsiteY20" fmla="*/ 1666254 h 3291854"/>
              <a:gd name="connsiteX21" fmla="*/ 8732396 w 8732396"/>
              <a:gd name="connsiteY21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3119779 w 8732396"/>
              <a:gd name="connsiteY8" fmla="*/ 1704011 h 3291854"/>
              <a:gd name="connsiteX9" fmla="*/ 4891916 w 8732396"/>
              <a:gd name="connsiteY9" fmla="*/ 1706894 h 3291854"/>
              <a:gd name="connsiteX10" fmla="*/ 4952802 w 8732396"/>
              <a:gd name="connsiteY10" fmla="*/ 1660458 h 3291854"/>
              <a:gd name="connsiteX11" fmla="*/ 5052791 w 8732396"/>
              <a:gd name="connsiteY11" fmla="*/ 1425187 h 3291854"/>
              <a:gd name="connsiteX12" fmla="*/ 5399916 w 8732396"/>
              <a:gd name="connsiteY12" fmla="*/ 1595134 h 3291854"/>
              <a:gd name="connsiteX13" fmla="*/ 5664076 w 8732396"/>
              <a:gd name="connsiteY13" fmla="*/ 14 h 3291854"/>
              <a:gd name="connsiteX14" fmla="*/ 6070476 w 8732396"/>
              <a:gd name="connsiteY14" fmla="*/ 3291854 h 3291854"/>
              <a:gd name="connsiteX15" fmla="*/ 6314316 w 8732396"/>
              <a:gd name="connsiteY15" fmla="*/ 1666254 h 3291854"/>
              <a:gd name="connsiteX16" fmla="*/ 6631288 w 8732396"/>
              <a:gd name="connsiteY16" fmla="*/ 1936392 h 3291854"/>
              <a:gd name="connsiteX17" fmla="*/ 6927742 w 8732396"/>
              <a:gd name="connsiteY17" fmla="*/ 1198894 h 3291854"/>
              <a:gd name="connsiteX18" fmla="*/ 7134227 w 8732396"/>
              <a:gd name="connsiteY18" fmla="*/ 1583002 h 3291854"/>
              <a:gd name="connsiteX19" fmla="*/ 7269356 w 8732396"/>
              <a:gd name="connsiteY19" fmla="*/ 1666254 h 3291854"/>
              <a:gd name="connsiteX20" fmla="*/ 8732396 w 8732396"/>
              <a:gd name="connsiteY20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3119779 w 8732396"/>
              <a:gd name="connsiteY7" fmla="*/ 1704011 h 3291854"/>
              <a:gd name="connsiteX8" fmla="*/ 4891916 w 8732396"/>
              <a:gd name="connsiteY8" fmla="*/ 1706894 h 3291854"/>
              <a:gd name="connsiteX9" fmla="*/ 4952802 w 8732396"/>
              <a:gd name="connsiteY9" fmla="*/ 1660458 h 3291854"/>
              <a:gd name="connsiteX10" fmla="*/ 5052791 w 8732396"/>
              <a:gd name="connsiteY10" fmla="*/ 1425187 h 3291854"/>
              <a:gd name="connsiteX11" fmla="*/ 5399916 w 8732396"/>
              <a:gd name="connsiteY11" fmla="*/ 1595134 h 3291854"/>
              <a:gd name="connsiteX12" fmla="*/ 5664076 w 8732396"/>
              <a:gd name="connsiteY12" fmla="*/ 14 h 3291854"/>
              <a:gd name="connsiteX13" fmla="*/ 6070476 w 8732396"/>
              <a:gd name="connsiteY13" fmla="*/ 3291854 h 3291854"/>
              <a:gd name="connsiteX14" fmla="*/ 6314316 w 8732396"/>
              <a:gd name="connsiteY14" fmla="*/ 1666254 h 3291854"/>
              <a:gd name="connsiteX15" fmla="*/ 6631288 w 8732396"/>
              <a:gd name="connsiteY15" fmla="*/ 1936392 h 3291854"/>
              <a:gd name="connsiteX16" fmla="*/ 6927742 w 8732396"/>
              <a:gd name="connsiteY16" fmla="*/ 1198894 h 3291854"/>
              <a:gd name="connsiteX17" fmla="*/ 7134227 w 8732396"/>
              <a:gd name="connsiteY17" fmla="*/ 1583002 h 3291854"/>
              <a:gd name="connsiteX18" fmla="*/ 7269356 w 8732396"/>
              <a:gd name="connsiteY18" fmla="*/ 1666254 h 3291854"/>
              <a:gd name="connsiteX19" fmla="*/ 8732396 w 8732396"/>
              <a:gd name="connsiteY19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3119779 w 8732396"/>
              <a:gd name="connsiteY6" fmla="*/ 1704011 h 3291854"/>
              <a:gd name="connsiteX7" fmla="*/ 4891916 w 8732396"/>
              <a:gd name="connsiteY7" fmla="*/ 1706894 h 3291854"/>
              <a:gd name="connsiteX8" fmla="*/ 4952802 w 8732396"/>
              <a:gd name="connsiteY8" fmla="*/ 1660458 h 3291854"/>
              <a:gd name="connsiteX9" fmla="*/ 5052791 w 8732396"/>
              <a:gd name="connsiteY9" fmla="*/ 1425187 h 3291854"/>
              <a:gd name="connsiteX10" fmla="*/ 5399916 w 8732396"/>
              <a:gd name="connsiteY10" fmla="*/ 1595134 h 3291854"/>
              <a:gd name="connsiteX11" fmla="*/ 5664076 w 8732396"/>
              <a:gd name="connsiteY11" fmla="*/ 14 h 3291854"/>
              <a:gd name="connsiteX12" fmla="*/ 6070476 w 8732396"/>
              <a:gd name="connsiteY12" fmla="*/ 3291854 h 3291854"/>
              <a:gd name="connsiteX13" fmla="*/ 6314316 w 8732396"/>
              <a:gd name="connsiteY13" fmla="*/ 1666254 h 3291854"/>
              <a:gd name="connsiteX14" fmla="*/ 6631288 w 8732396"/>
              <a:gd name="connsiteY14" fmla="*/ 1936392 h 3291854"/>
              <a:gd name="connsiteX15" fmla="*/ 6927742 w 8732396"/>
              <a:gd name="connsiteY15" fmla="*/ 1198894 h 3291854"/>
              <a:gd name="connsiteX16" fmla="*/ 7134227 w 8732396"/>
              <a:gd name="connsiteY16" fmla="*/ 1583002 h 3291854"/>
              <a:gd name="connsiteX17" fmla="*/ 7269356 w 8732396"/>
              <a:gd name="connsiteY17" fmla="*/ 1666254 h 3291854"/>
              <a:gd name="connsiteX18" fmla="*/ 8732396 w 8732396"/>
              <a:gd name="connsiteY18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3119779 w 8732396"/>
              <a:gd name="connsiteY5" fmla="*/ 1704011 h 3291854"/>
              <a:gd name="connsiteX6" fmla="*/ 4891916 w 8732396"/>
              <a:gd name="connsiteY6" fmla="*/ 1706894 h 3291854"/>
              <a:gd name="connsiteX7" fmla="*/ 4952802 w 8732396"/>
              <a:gd name="connsiteY7" fmla="*/ 1660458 h 3291854"/>
              <a:gd name="connsiteX8" fmla="*/ 5052791 w 8732396"/>
              <a:gd name="connsiteY8" fmla="*/ 1425187 h 3291854"/>
              <a:gd name="connsiteX9" fmla="*/ 5399916 w 8732396"/>
              <a:gd name="connsiteY9" fmla="*/ 1595134 h 3291854"/>
              <a:gd name="connsiteX10" fmla="*/ 5664076 w 8732396"/>
              <a:gd name="connsiteY10" fmla="*/ 14 h 3291854"/>
              <a:gd name="connsiteX11" fmla="*/ 6070476 w 8732396"/>
              <a:gd name="connsiteY11" fmla="*/ 3291854 h 3291854"/>
              <a:gd name="connsiteX12" fmla="*/ 6314316 w 8732396"/>
              <a:gd name="connsiteY12" fmla="*/ 1666254 h 3291854"/>
              <a:gd name="connsiteX13" fmla="*/ 6631288 w 8732396"/>
              <a:gd name="connsiteY13" fmla="*/ 1936392 h 3291854"/>
              <a:gd name="connsiteX14" fmla="*/ 6927742 w 8732396"/>
              <a:gd name="connsiteY14" fmla="*/ 1198894 h 3291854"/>
              <a:gd name="connsiteX15" fmla="*/ 7134227 w 8732396"/>
              <a:gd name="connsiteY15" fmla="*/ 1583002 h 3291854"/>
              <a:gd name="connsiteX16" fmla="*/ 7269356 w 8732396"/>
              <a:gd name="connsiteY16" fmla="*/ 1666254 h 3291854"/>
              <a:gd name="connsiteX17" fmla="*/ 8732396 w 8732396"/>
              <a:gd name="connsiteY17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3119779 w 8732396"/>
              <a:gd name="connsiteY4" fmla="*/ 1704011 h 3291854"/>
              <a:gd name="connsiteX5" fmla="*/ 4891916 w 8732396"/>
              <a:gd name="connsiteY5" fmla="*/ 1706894 h 3291854"/>
              <a:gd name="connsiteX6" fmla="*/ 4952802 w 8732396"/>
              <a:gd name="connsiteY6" fmla="*/ 1660458 h 3291854"/>
              <a:gd name="connsiteX7" fmla="*/ 5052791 w 8732396"/>
              <a:gd name="connsiteY7" fmla="*/ 1425187 h 3291854"/>
              <a:gd name="connsiteX8" fmla="*/ 5399916 w 8732396"/>
              <a:gd name="connsiteY8" fmla="*/ 1595134 h 3291854"/>
              <a:gd name="connsiteX9" fmla="*/ 5664076 w 8732396"/>
              <a:gd name="connsiteY9" fmla="*/ 14 h 3291854"/>
              <a:gd name="connsiteX10" fmla="*/ 6070476 w 8732396"/>
              <a:gd name="connsiteY10" fmla="*/ 3291854 h 3291854"/>
              <a:gd name="connsiteX11" fmla="*/ 6314316 w 8732396"/>
              <a:gd name="connsiteY11" fmla="*/ 1666254 h 3291854"/>
              <a:gd name="connsiteX12" fmla="*/ 6631288 w 8732396"/>
              <a:gd name="connsiteY12" fmla="*/ 1936392 h 3291854"/>
              <a:gd name="connsiteX13" fmla="*/ 6927742 w 8732396"/>
              <a:gd name="connsiteY13" fmla="*/ 1198894 h 3291854"/>
              <a:gd name="connsiteX14" fmla="*/ 7134227 w 8732396"/>
              <a:gd name="connsiteY14" fmla="*/ 1583002 h 3291854"/>
              <a:gd name="connsiteX15" fmla="*/ 7269356 w 8732396"/>
              <a:gd name="connsiteY15" fmla="*/ 1666254 h 3291854"/>
              <a:gd name="connsiteX16" fmla="*/ 8732396 w 8732396"/>
              <a:gd name="connsiteY16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3119779 w 8732396"/>
              <a:gd name="connsiteY3" fmla="*/ 1704011 h 3291854"/>
              <a:gd name="connsiteX4" fmla="*/ 4891916 w 8732396"/>
              <a:gd name="connsiteY4" fmla="*/ 1706894 h 3291854"/>
              <a:gd name="connsiteX5" fmla="*/ 4952802 w 8732396"/>
              <a:gd name="connsiteY5" fmla="*/ 1660458 h 3291854"/>
              <a:gd name="connsiteX6" fmla="*/ 5052791 w 8732396"/>
              <a:gd name="connsiteY6" fmla="*/ 1425187 h 3291854"/>
              <a:gd name="connsiteX7" fmla="*/ 5399916 w 8732396"/>
              <a:gd name="connsiteY7" fmla="*/ 1595134 h 3291854"/>
              <a:gd name="connsiteX8" fmla="*/ 5664076 w 8732396"/>
              <a:gd name="connsiteY8" fmla="*/ 14 h 3291854"/>
              <a:gd name="connsiteX9" fmla="*/ 6070476 w 8732396"/>
              <a:gd name="connsiteY9" fmla="*/ 3291854 h 3291854"/>
              <a:gd name="connsiteX10" fmla="*/ 6314316 w 8732396"/>
              <a:gd name="connsiteY10" fmla="*/ 1666254 h 3291854"/>
              <a:gd name="connsiteX11" fmla="*/ 6631288 w 8732396"/>
              <a:gd name="connsiteY11" fmla="*/ 1936392 h 3291854"/>
              <a:gd name="connsiteX12" fmla="*/ 6927742 w 8732396"/>
              <a:gd name="connsiteY12" fmla="*/ 1198894 h 3291854"/>
              <a:gd name="connsiteX13" fmla="*/ 7134227 w 8732396"/>
              <a:gd name="connsiteY13" fmla="*/ 1583002 h 3291854"/>
              <a:gd name="connsiteX14" fmla="*/ 7269356 w 8732396"/>
              <a:gd name="connsiteY14" fmla="*/ 1666254 h 3291854"/>
              <a:gd name="connsiteX15" fmla="*/ 8732396 w 8732396"/>
              <a:gd name="connsiteY15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3119779 w 8732396"/>
              <a:gd name="connsiteY2" fmla="*/ 1704011 h 3291854"/>
              <a:gd name="connsiteX3" fmla="*/ 4891916 w 8732396"/>
              <a:gd name="connsiteY3" fmla="*/ 1706894 h 3291854"/>
              <a:gd name="connsiteX4" fmla="*/ 4952802 w 8732396"/>
              <a:gd name="connsiteY4" fmla="*/ 1660458 h 3291854"/>
              <a:gd name="connsiteX5" fmla="*/ 5052791 w 8732396"/>
              <a:gd name="connsiteY5" fmla="*/ 1425187 h 3291854"/>
              <a:gd name="connsiteX6" fmla="*/ 5399916 w 8732396"/>
              <a:gd name="connsiteY6" fmla="*/ 1595134 h 3291854"/>
              <a:gd name="connsiteX7" fmla="*/ 5664076 w 8732396"/>
              <a:gd name="connsiteY7" fmla="*/ 14 h 3291854"/>
              <a:gd name="connsiteX8" fmla="*/ 6070476 w 8732396"/>
              <a:gd name="connsiteY8" fmla="*/ 3291854 h 3291854"/>
              <a:gd name="connsiteX9" fmla="*/ 6314316 w 8732396"/>
              <a:gd name="connsiteY9" fmla="*/ 1666254 h 3291854"/>
              <a:gd name="connsiteX10" fmla="*/ 6631288 w 8732396"/>
              <a:gd name="connsiteY10" fmla="*/ 1936392 h 3291854"/>
              <a:gd name="connsiteX11" fmla="*/ 6927742 w 8732396"/>
              <a:gd name="connsiteY11" fmla="*/ 1198894 h 3291854"/>
              <a:gd name="connsiteX12" fmla="*/ 7134227 w 8732396"/>
              <a:gd name="connsiteY12" fmla="*/ 1583002 h 3291854"/>
              <a:gd name="connsiteX13" fmla="*/ 7269356 w 8732396"/>
              <a:gd name="connsiteY13" fmla="*/ 1666254 h 3291854"/>
              <a:gd name="connsiteX14" fmla="*/ 8732396 w 8732396"/>
              <a:gd name="connsiteY14" fmla="*/ 1666254 h 3291854"/>
              <a:gd name="connsiteX0" fmla="*/ 0 w 8732396"/>
              <a:gd name="connsiteY0" fmla="*/ 1706894 h 3291854"/>
              <a:gd name="connsiteX1" fmla="*/ 3119779 w 8732396"/>
              <a:gd name="connsiteY1" fmla="*/ 1704011 h 3291854"/>
              <a:gd name="connsiteX2" fmla="*/ 4891916 w 8732396"/>
              <a:gd name="connsiteY2" fmla="*/ 1706894 h 3291854"/>
              <a:gd name="connsiteX3" fmla="*/ 4952802 w 8732396"/>
              <a:gd name="connsiteY3" fmla="*/ 1660458 h 3291854"/>
              <a:gd name="connsiteX4" fmla="*/ 5052791 w 8732396"/>
              <a:gd name="connsiteY4" fmla="*/ 1425187 h 3291854"/>
              <a:gd name="connsiteX5" fmla="*/ 5399916 w 8732396"/>
              <a:gd name="connsiteY5" fmla="*/ 1595134 h 3291854"/>
              <a:gd name="connsiteX6" fmla="*/ 5664076 w 8732396"/>
              <a:gd name="connsiteY6" fmla="*/ 14 h 3291854"/>
              <a:gd name="connsiteX7" fmla="*/ 6070476 w 8732396"/>
              <a:gd name="connsiteY7" fmla="*/ 3291854 h 3291854"/>
              <a:gd name="connsiteX8" fmla="*/ 6314316 w 8732396"/>
              <a:gd name="connsiteY8" fmla="*/ 1666254 h 3291854"/>
              <a:gd name="connsiteX9" fmla="*/ 6631288 w 8732396"/>
              <a:gd name="connsiteY9" fmla="*/ 1936392 h 3291854"/>
              <a:gd name="connsiteX10" fmla="*/ 6927742 w 8732396"/>
              <a:gd name="connsiteY10" fmla="*/ 1198894 h 3291854"/>
              <a:gd name="connsiteX11" fmla="*/ 7134227 w 8732396"/>
              <a:gd name="connsiteY11" fmla="*/ 1583002 h 3291854"/>
              <a:gd name="connsiteX12" fmla="*/ 7269356 w 8732396"/>
              <a:gd name="connsiteY12" fmla="*/ 1666254 h 3291854"/>
              <a:gd name="connsiteX13" fmla="*/ 8732396 w 8732396"/>
              <a:gd name="connsiteY13" fmla="*/ 1666254 h 3291854"/>
              <a:gd name="connsiteX0" fmla="*/ 0 w 5612617"/>
              <a:gd name="connsiteY0" fmla="*/ 1704011 h 3291854"/>
              <a:gd name="connsiteX1" fmla="*/ 1772137 w 5612617"/>
              <a:gd name="connsiteY1" fmla="*/ 1706894 h 3291854"/>
              <a:gd name="connsiteX2" fmla="*/ 1833023 w 5612617"/>
              <a:gd name="connsiteY2" fmla="*/ 1660458 h 3291854"/>
              <a:gd name="connsiteX3" fmla="*/ 1933012 w 5612617"/>
              <a:gd name="connsiteY3" fmla="*/ 1425187 h 3291854"/>
              <a:gd name="connsiteX4" fmla="*/ 2280137 w 5612617"/>
              <a:gd name="connsiteY4" fmla="*/ 1595134 h 3291854"/>
              <a:gd name="connsiteX5" fmla="*/ 2544297 w 5612617"/>
              <a:gd name="connsiteY5" fmla="*/ 14 h 3291854"/>
              <a:gd name="connsiteX6" fmla="*/ 2950697 w 5612617"/>
              <a:gd name="connsiteY6" fmla="*/ 3291854 h 3291854"/>
              <a:gd name="connsiteX7" fmla="*/ 3194537 w 5612617"/>
              <a:gd name="connsiteY7" fmla="*/ 1666254 h 3291854"/>
              <a:gd name="connsiteX8" fmla="*/ 3511509 w 5612617"/>
              <a:gd name="connsiteY8" fmla="*/ 1936392 h 3291854"/>
              <a:gd name="connsiteX9" fmla="*/ 3807963 w 5612617"/>
              <a:gd name="connsiteY9" fmla="*/ 1198894 h 3291854"/>
              <a:gd name="connsiteX10" fmla="*/ 4014448 w 5612617"/>
              <a:gd name="connsiteY10" fmla="*/ 1583002 h 3291854"/>
              <a:gd name="connsiteX11" fmla="*/ 4149577 w 5612617"/>
              <a:gd name="connsiteY11" fmla="*/ 1666254 h 3291854"/>
              <a:gd name="connsiteX12" fmla="*/ 5612617 w 5612617"/>
              <a:gd name="connsiteY12" fmla="*/ 1666254 h 3291854"/>
              <a:gd name="connsiteX0" fmla="*/ 0 w 7254678"/>
              <a:gd name="connsiteY0" fmla="*/ 1704011 h 3291854"/>
              <a:gd name="connsiteX1" fmla="*/ 1772137 w 7254678"/>
              <a:gd name="connsiteY1" fmla="*/ 1706894 h 3291854"/>
              <a:gd name="connsiteX2" fmla="*/ 1833023 w 7254678"/>
              <a:gd name="connsiteY2" fmla="*/ 1660458 h 3291854"/>
              <a:gd name="connsiteX3" fmla="*/ 1933012 w 7254678"/>
              <a:gd name="connsiteY3" fmla="*/ 1425187 h 3291854"/>
              <a:gd name="connsiteX4" fmla="*/ 2280137 w 7254678"/>
              <a:gd name="connsiteY4" fmla="*/ 1595134 h 3291854"/>
              <a:gd name="connsiteX5" fmla="*/ 2544297 w 7254678"/>
              <a:gd name="connsiteY5" fmla="*/ 14 h 3291854"/>
              <a:gd name="connsiteX6" fmla="*/ 2950697 w 7254678"/>
              <a:gd name="connsiteY6" fmla="*/ 3291854 h 3291854"/>
              <a:gd name="connsiteX7" fmla="*/ 3194537 w 7254678"/>
              <a:gd name="connsiteY7" fmla="*/ 1666254 h 3291854"/>
              <a:gd name="connsiteX8" fmla="*/ 3511509 w 7254678"/>
              <a:gd name="connsiteY8" fmla="*/ 1936392 h 3291854"/>
              <a:gd name="connsiteX9" fmla="*/ 3807963 w 7254678"/>
              <a:gd name="connsiteY9" fmla="*/ 1198894 h 3291854"/>
              <a:gd name="connsiteX10" fmla="*/ 4014448 w 7254678"/>
              <a:gd name="connsiteY10" fmla="*/ 1583002 h 3291854"/>
              <a:gd name="connsiteX11" fmla="*/ 4149577 w 7254678"/>
              <a:gd name="connsiteY11" fmla="*/ 1666254 h 3291854"/>
              <a:gd name="connsiteX12" fmla="*/ 7254678 w 7254678"/>
              <a:gd name="connsiteY12" fmla="*/ 1666254 h 3291854"/>
              <a:gd name="connsiteX0" fmla="*/ 0 w 12436591"/>
              <a:gd name="connsiteY0" fmla="*/ 1704011 h 3291854"/>
              <a:gd name="connsiteX1" fmla="*/ 6954050 w 12436591"/>
              <a:gd name="connsiteY1" fmla="*/ 1706894 h 3291854"/>
              <a:gd name="connsiteX2" fmla="*/ 7014936 w 12436591"/>
              <a:gd name="connsiteY2" fmla="*/ 1660458 h 3291854"/>
              <a:gd name="connsiteX3" fmla="*/ 7114925 w 12436591"/>
              <a:gd name="connsiteY3" fmla="*/ 1425187 h 3291854"/>
              <a:gd name="connsiteX4" fmla="*/ 7462050 w 12436591"/>
              <a:gd name="connsiteY4" fmla="*/ 1595134 h 3291854"/>
              <a:gd name="connsiteX5" fmla="*/ 7726210 w 12436591"/>
              <a:gd name="connsiteY5" fmla="*/ 14 h 3291854"/>
              <a:gd name="connsiteX6" fmla="*/ 8132610 w 12436591"/>
              <a:gd name="connsiteY6" fmla="*/ 3291854 h 3291854"/>
              <a:gd name="connsiteX7" fmla="*/ 8376450 w 12436591"/>
              <a:gd name="connsiteY7" fmla="*/ 1666254 h 3291854"/>
              <a:gd name="connsiteX8" fmla="*/ 8693422 w 12436591"/>
              <a:gd name="connsiteY8" fmla="*/ 1936392 h 3291854"/>
              <a:gd name="connsiteX9" fmla="*/ 8989876 w 12436591"/>
              <a:gd name="connsiteY9" fmla="*/ 1198894 h 3291854"/>
              <a:gd name="connsiteX10" fmla="*/ 9196361 w 12436591"/>
              <a:gd name="connsiteY10" fmla="*/ 1583002 h 3291854"/>
              <a:gd name="connsiteX11" fmla="*/ 9331490 w 12436591"/>
              <a:gd name="connsiteY11" fmla="*/ 1666254 h 3291854"/>
              <a:gd name="connsiteX12" fmla="*/ 12436591 w 12436591"/>
              <a:gd name="connsiteY12" fmla="*/ 1666254 h 3291854"/>
              <a:gd name="connsiteX0" fmla="*/ 0 w 21863817"/>
              <a:gd name="connsiteY0" fmla="*/ 1729165 h 3291854"/>
              <a:gd name="connsiteX1" fmla="*/ 16381276 w 21863817"/>
              <a:gd name="connsiteY1" fmla="*/ 1706894 h 3291854"/>
              <a:gd name="connsiteX2" fmla="*/ 16442162 w 21863817"/>
              <a:gd name="connsiteY2" fmla="*/ 1660458 h 3291854"/>
              <a:gd name="connsiteX3" fmla="*/ 16542151 w 21863817"/>
              <a:gd name="connsiteY3" fmla="*/ 1425187 h 3291854"/>
              <a:gd name="connsiteX4" fmla="*/ 16889276 w 21863817"/>
              <a:gd name="connsiteY4" fmla="*/ 1595134 h 3291854"/>
              <a:gd name="connsiteX5" fmla="*/ 17153436 w 21863817"/>
              <a:gd name="connsiteY5" fmla="*/ 14 h 3291854"/>
              <a:gd name="connsiteX6" fmla="*/ 17559836 w 21863817"/>
              <a:gd name="connsiteY6" fmla="*/ 3291854 h 3291854"/>
              <a:gd name="connsiteX7" fmla="*/ 17803676 w 21863817"/>
              <a:gd name="connsiteY7" fmla="*/ 1666254 h 3291854"/>
              <a:gd name="connsiteX8" fmla="*/ 18120648 w 21863817"/>
              <a:gd name="connsiteY8" fmla="*/ 1936392 h 3291854"/>
              <a:gd name="connsiteX9" fmla="*/ 18417102 w 21863817"/>
              <a:gd name="connsiteY9" fmla="*/ 1198894 h 3291854"/>
              <a:gd name="connsiteX10" fmla="*/ 18623587 w 21863817"/>
              <a:gd name="connsiteY10" fmla="*/ 1583002 h 3291854"/>
              <a:gd name="connsiteX11" fmla="*/ 18758716 w 21863817"/>
              <a:gd name="connsiteY11" fmla="*/ 1666254 h 3291854"/>
              <a:gd name="connsiteX12" fmla="*/ 21863817 w 21863817"/>
              <a:gd name="connsiteY12" fmla="*/ 1666254 h 3291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1863817" h="3291854">
                <a:moveTo>
                  <a:pt x="0" y="1729165"/>
                </a:moveTo>
                <a:lnTo>
                  <a:pt x="16381276" y="1706894"/>
                </a:lnTo>
                <a:cubicBezTo>
                  <a:pt x="16420161" y="1703189"/>
                  <a:pt x="16428683" y="1685625"/>
                  <a:pt x="16442162" y="1660458"/>
                </a:cubicBezTo>
                <a:cubicBezTo>
                  <a:pt x="16455641" y="1635291"/>
                  <a:pt x="16465410" y="1435268"/>
                  <a:pt x="16542151" y="1425187"/>
                </a:cubicBezTo>
                <a:cubicBezTo>
                  <a:pt x="16618892" y="1415107"/>
                  <a:pt x="16787395" y="1832663"/>
                  <a:pt x="16889276" y="1595134"/>
                </a:cubicBezTo>
                <a:cubicBezTo>
                  <a:pt x="16991157" y="1357605"/>
                  <a:pt x="17028634" y="-5150"/>
                  <a:pt x="17153436" y="14"/>
                </a:cubicBezTo>
                <a:cubicBezTo>
                  <a:pt x="17278238" y="5178"/>
                  <a:pt x="17446559" y="3291535"/>
                  <a:pt x="17559836" y="3291854"/>
                </a:cubicBezTo>
                <a:cubicBezTo>
                  <a:pt x="17673113" y="3292173"/>
                  <a:pt x="17710207" y="1892164"/>
                  <a:pt x="17803676" y="1666254"/>
                </a:cubicBezTo>
                <a:cubicBezTo>
                  <a:pt x="17897145" y="1440344"/>
                  <a:pt x="18018410" y="2014285"/>
                  <a:pt x="18120648" y="1936392"/>
                </a:cubicBezTo>
                <a:cubicBezTo>
                  <a:pt x="18222886" y="1858499"/>
                  <a:pt x="18333279" y="1257792"/>
                  <a:pt x="18417102" y="1198894"/>
                </a:cubicBezTo>
                <a:cubicBezTo>
                  <a:pt x="18500925" y="1139996"/>
                  <a:pt x="18590856" y="1536575"/>
                  <a:pt x="18623587" y="1583002"/>
                </a:cubicBezTo>
                <a:cubicBezTo>
                  <a:pt x="18656318" y="1629429"/>
                  <a:pt x="18692447" y="1661255"/>
                  <a:pt x="18758716" y="1666254"/>
                </a:cubicBezTo>
                <a:lnTo>
                  <a:pt x="21863817" y="1666254"/>
                </a:lnTo>
              </a:path>
            </a:pathLst>
          </a:custGeom>
          <a:ln w="38100" cap="rnd">
            <a:gradFill flip="none" rotWithShape="1">
              <a:gsLst>
                <a:gs pos="0">
                  <a:srgbClr val="FF0000"/>
                </a:gs>
                <a:gs pos="100000">
                  <a:srgbClr val="C00000"/>
                </a:gs>
              </a:gsLst>
              <a:lin ang="0" scaled="1"/>
              <a:tileRect/>
            </a:gradFill>
            <a:headEnd type="oval" w="med" len="med"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38100" algn="ctr" rotWithShape="0">
              <a:srgbClr val="F43A3A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-167640" y="5703570"/>
            <a:ext cx="91440" cy="91440"/>
          </a:xfrm>
          <a:prstGeom prst="ellipse">
            <a:avLst/>
          </a:prstGeom>
          <a:ln w="38100" cap="rnd">
            <a:gradFill flip="none" rotWithShape="1">
              <a:gsLst>
                <a:gs pos="0">
                  <a:srgbClr val="FF0000"/>
                </a:gs>
                <a:gs pos="100000">
                  <a:srgbClr val="C00000"/>
                </a:gs>
              </a:gsLst>
              <a:lin ang="0" scaled="1"/>
              <a:tileRect/>
            </a:gradFill>
            <a:headEnd type="oval" w="med" len="med"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38100" algn="ctr" rotWithShape="0">
              <a:srgbClr val="F43A3A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Animated Cardiogram PPT Template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59054" y="2133600"/>
            <a:ext cx="5079746" cy="1357437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91440" tIns="0" rIns="91440" bIns="0" rtlCol="0" anchor="ctr"/>
          <a:lstStyle/>
          <a:p>
            <a:pPr algn="just"/>
            <a:r>
              <a:rPr lang="en-US" sz="1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This is a sample text. Insert your desired text here. Again, this is a dummy text, enter your own text here. This is a sample text. Insert your desired text here. Again, this is a dummy text, enter your own text here. This is a sample text. Insert your desired text here.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369348" y="1828800"/>
            <a:ext cx="2008496" cy="198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Insert text here</a:t>
            </a:r>
            <a:endParaRPr lang="en-US" sz="28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553200"/>
            <a:ext cx="1414274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77606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47 0.00162 L 0.76198 -0.00116 L 0.76684 -0.0259 L 0.78125 -0.00463 L 0.78507 -0.01457 L 0.79653 -0.13529 L 0.81476 0.12211 L 0.82778 -0.00925 L 0.84063 0.01758 L 0.85538 -0.04371 L 0.86719 -0.00625 L 0.87986 -0.00509 L 1.01268 -0.00463 " pathEditMode="relative" rAng="0" ptsTypes="AAAAAAAAAAAAA">
                                      <p:cBhvr>
                                        <p:cTn id="12" dur="1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260" y="-83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300" fill="hold"/>
                                        <p:tgtEl>
                                          <p:spTgt spid="4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13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15000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829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H_radial_light_gre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1151-vital-signs-powerpoint-template</Template>
  <TotalTime>69</TotalTime>
  <Words>167</Words>
  <Application>Microsoft Office PowerPoint</Application>
  <PresentationFormat>On-screen Show (4:3)</PresentationFormat>
  <Paragraphs>21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1_Office Theme</vt:lpstr>
      <vt:lpstr>SH_radial_light_grey</vt:lpstr>
      <vt:lpstr>Animated Cardiogram PPT Template</vt:lpstr>
      <vt:lpstr>Animated Cardiogram PPT Template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Vital Signs PowerPoint Template</dc:title>
  <dc:creator>SlideHunter</dc:creator>
  <cp:lastModifiedBy>Julian</cp:lastModifiedBy>
  <cp:revision>16</cp:revision>
  <dcterms:created xsi:type="dcterms:W3CDTF">2013-08-11T01:07:12Z</dcterms:created>
  <dcterms:modified xsi:type="dcterms:W3CDTF">2013-08-26T16:47:18Z</dcterms:modified>
</cp:coreProperties>
</file>