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8A0000"/>
    <a:srgbClr val="F43A3A"/>
    <a:srgbClr val="69FFFF"/>
    <a:srgbClr val="01FFFF"/>
    <a:srgbClr val="00E7E2"/>
    <a:srgbClr val="27C1BD"/>
    <a:srgbClr val="1FC9C5"/>
    <a:srgbClr val="19D9FF"/>
    <a:srgbClr val="00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5047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74DC1-BFE4-418F-8548-0C0A9CDC073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83B42-C3F3-42D5-9AD8-0645E945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8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1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2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84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822326"/>
          </a:xfrm>
        </p:spPr>
        <p:txBody>
          <a:bodyPr>
            <a:normAutofit/>
          </a:bodyPr>
          <a:lstStyle>
            <a:lvl1pPr algn="l">
              <a:defRPr sz="4800" b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2126"/>
            <a:ext cx="64008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15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9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1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48"/>
            <a:ext cx="8229600" cy="7921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9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2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animatedheart&amp;utm_content=0026&amp;utm_campaign=ppt" TargetMode="Externa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animatedheart&amp;utm_content=0026&amp;utm_campaign=ppt" TargetMode="Externa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pttemplate.net/?utm_source=ppt&amp;utm_medium=logo&amp;utm_term=animatedheart&amp;utm_content=002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993270" y="2667000"/>
            <a:ext cx="4119186" cy="3379276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054100" h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822326"/>
          </a:xfrm>
        </p:spPr>
        <p:txBody>
          <a:bodyPr>
            <a:normAutofit fontScale="90000"/>
          </a:bodyPr>
          <a:lstStyle/>
          <a:p>
            <a:r>
              <a:rPr lang="en-US">
                <a:effectLst/>
              </a:rPr>
              <a:t>Animated Cardiogram PPT Template</a:t>
            </a:r>
            <a:endParaRPr lang="en-US" dirty="0"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6400800" cy="685800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Insert your subtitle here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01600" y="2826224"/>
            <a:ext cx="9387840" cy="3200411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3119779 w 8732396"/>
              <a:gd name="connsiteY9" fmla="*/ 1704011 h 3291854"/>
              <a:gd name="connsiteX10" fmla="*/ 4891916 w 8732396"/>
              <a:gd name="connsiteY10" fmla="*/ 1706894 h 3291854"/>
              <a:gd name="connsiteX11" fmla="*/ 4952802 w 8732396"/>
              <a:gd name="connsiteY11" fmla="*/ 1660458 h 3291854"/>
              <a:gd name="connsiteX12" fmla="*/ 5052791 w 8732396"/>
              <a:gd name="connsiteY12" fmla="*/ 1425187 h 3291854"/>
              <a:gd name="connsiteX13" fmla="*/ 5399916 w 8732396"/>
              <a:gd name="connsiteY13" fmla="*/ 1595134 h 3291854"/>
              <a:gd name="connsiteX14" fmla="*/ 5664076 w 8732396"/>
              <a:gd name="connsiteY14" fmla="*/ 14 h 3291854"/>
              <a:gd name="connsiteX15" fmla="*/ 6070476 w 8732396"/>
              <a:gd name="connsiteY15" fmla="*/ 3291854 h 3291854"/>
              <a:gd name="connsiteX16" fmla="*/ 6314316 w 8732396"/>
              <a:gd name="connsiteY16" fmla="*/ 1666254 h 3291854"/>
              <a:gd name="connsiteX17" fmla="*/ 6631288 w 8732396"/>
              <a:gd name="connsiteY17" fmla="*/ 1936392 h 3291854"/>
              <a:gd name="connsiteX18" fmla="*/ 6927742 w 8732396"/>
              <a:gd name="connsiteY18" fmla="*/ 1198894 h 3291854"/>
              <a:gd name="connsiteX19" fmla="*/ 7134227 w 8732396"/>
              <a:gd name="connsiteY19" fmla="*/ 1583002 h 3291854"/>
              <a:gd name="connsiteX20" fmla="*/ 7269356 w 8732396"/>
              <a:gd name="connsiteY20" fmla="*/ 1666254 h 3291854"/>
              <a:gd name="connsiteX21" fmla="*/ 8732396 w 8732396"/>
              <a:gd name="connsiteY21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3119779 w 8732396"/>
              <a:gd name="connsiteY8" fmla="*/ 1704011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3119779 w 8732396"/>
              <a:gd name="connsiteY7" fmla="*/ 1704011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3119779 w 8732396"/>
              <a:gd name="connsiteY6" fmla="*/ 1704011 h 3291854"/>
              <a:gd name="connsiteX7" fmla="*/ 4891916 w 8732396"/>
              <a:gd name="connsiteY7" fmla="*/ 1706894 h 3291854"/>
              <a:gd name="connsiteX8" fmla="*/ 4952802 w 8732396"/>
              <a:gd name="connsiteY8" fmla="*/ 1660458 h 3291854"/>
              <a:gd name="connsiteX9" fmla="*/ 5052791 w 8732396"/>
              <a:gd name="connsiteY9" fmla="*/ 1425187 h 3291854"/>
              <a:gd name="connsiteX10" fmla="*/ 5399916 w 8732396"/>
              <a:gd name="connsiteY10" fmla="*/ 1595134 h 3291854"/>
              <a:gd name="connsiteX11" fmla="*/ 5664076 w 8732396"/>
              <a:gd name="connsiteY11" fmla="*/ 14 h 3291854"/>
              <a:gd name="connsiteX12" fmla="*/ 6070476 w 8732396"/>
              <a:gd name="connsiteY12" fmla="*/ 3291854 h 3291854"/>
              <a:gd name="connsiteX13" fmla="*/ 6314316 w 8732396"/>
              <a:gd name="connsiteY13" fmla="*/ 1666254 h 3291854"/>
              <a:gd name="connsiteX14" fmla="*/ 6631288 w 8732396"/>
              <a:gd name="connsiteY14" fmla="*/ 1936392 h 3291854"/>
              <a:gd name="connsiteX15" fmla="*/ 6927742 w 8732396"/>
              <a:gd name="connsiteY15" fmla="*/ 1198894 h 3291854"/>
              <a:gd name="connsiteX16" fmla="*/ 7134227 w 8732396"/>
              <a:gd name="connsiteY16" fmla="*/ 1583002 h 3291854"/>
              <a:gd name="connsiteX17" fmla="*/ 7269356 w 8732396"/>
              <a:gd name="connsiteY17" fmla="*/ 1666254 h 3291854"/>
              <a:gd name="connsiteX18" fmla="*/ 8732396 w 8732396"/>
              <a:gd name="connsiteY18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3119779 w 8732396"/>
              <a:gd name="connsiteY5" fmla="*/ 1704011 h 3291854"/>
              <a:gd name="connsiteX6" fmla="*/ 4891916 w 8732396"/>
              <a:gd name="connsiteY6" fmla="*/ 1706894 h 3291854"/>
              <a:gd name="connsiteX7" fmla="*/ 4952802 w 8732396"/>
              <a:gd name="connsiteY7" fmla="*/ 1660458 h 3291854"/>
              <a:gd name="connsiteX8" fmla="*/ 5052791 w 8732396"/>
              <a:gd name="connsiteY8" fmla="*/ 1425187 h 3291854"/>
              <a:gd name="connsiteX9" fmla="*/ 5399916 w 8732396"/>
              <a:gd name="connsiteY9" fmla="*/ 1595134 h 3291854"/>
              <a:gd name="connsiteX10" fmla="*/ 5664076 w 8732396"/>
              <a:gd name="connsiteY10" fmla="*/ 14 h 3291854"/>
              <a:gd name="connsiteX11" fmla="*/ 6070476 w 8732396"/>
              <a:gd name="connsiteY11" fmla="*/ 3291854 h 3291854"/>
              <a:gd name="connsiteX12" fmla="*/ 6314316 w 8732396"/>
              <a:gd name="connsiteY12" fmla="*/ 1666254 h 3291854"/>
              <a:gd name="connsiteX13" fmla="*/ 6631288 w 8732396"/>
              <a:gd name="connsiteY13" fmla="*/ 1936392 h 3291854"/>
              <a:gd name="connsiteX14" fmla="*/ 6927742 w 8732396"/>
              <a:gd name="connsiteY14" fmla="*/ 1198894 h 3291854"/>
              <a:gd name="connsiteX15" fmla="*/ 7134227 w 8732396"/>
              <a:gd name="connsiteY15" fmla="*/ 1583002 h 3291854"/>
              <a:gd name="connsiteX16" fmla="*/ 7269356 w 8732396"/>
              <a:gd name="connsiteY16" fmla="*/ 1666254 h 3291854"/>
              <a:gd name="connsiteX17" fmla="*/ 8732396 w 8732396"/>
              <a:gd name="connsiteY17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3119779 w 8732396"/>
              <a:gd name="connsiteY4" fmla="*/ 1704011 h 3291854"/>
              <a:gd name="connsiteX5" fmla="*/ 4891916 w 8732396"/>
              <a:gd name="connsiteY5" fmla="*/ 1706894 h 3291854"/>
              <a:gd name="connsiteX6" fmla="*/ 4952802 w 8732396"/>
              <a:gd name="connsiteY6" fmla="*/ 1660458 h 3291854"/>
              <a:gd name="connsiteX7" fmla="*/ 5052791 w 8732396"/>
              <a:gd name="connsiteY7" fmla="*/ 1425187 h 3291854"/>
              <a:gd name="connsiteX8" fmla="*/ 5399916 w 8732396"/>
              <a:gd name="connsiteY8" fmla="*/ 1595134 h 3291854"/>
              <a:gd name="connsiteX9" fmla="*/ 5664076 w 8732396"/>
              <a:gd name="connsiteY9" fmla="*/ 14 h 3291854"/>
              <a:gd name="connsiteX10" fmla="*/ 6070476 w 8732396"/>
              <a:gd name="connsiteY10" fmla="*/ 3291854 h 3291854"/>
              <a:gd name="connsiteX11" fmla="*/ 6314316 w 8732396"/>
              <a:gd name="connsiteY11" fmla="*/ 1666254 h 3291854"/>
              <a:gd name="connsiteX12" fmla="*/ 6631288 w 8732396"/>
              <a:gd name="connsiteY12" fmla="*/ 1936392 h 3291854"/>
              <a:gd name="connsiteX13" fmla="*/ 6927742 w 8732396"/>
              <a:gd name="connsiteY13" fmla="*/ 1198894 h 3291854"/>
              <a:gd name="connsiteX14" fmla="*/ 7134227 w 8732396"/>
              <a:gd name="connsiteY14" fmla="*/ 1583002 h 3291854"/>
              <a:gd name="connsiteX15" fmla="*/ 7269356 w 8732396"/>
              <a:gd name="connsiteY15" fmla="*/ 1666254 h 3291854"/>
              <a:gd name="connsiteX16" fmla="*/ 8732396 w 8732396"/>
              <a:gd name="connsiteY16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3119779 w 8732396"/>
              <a:gd name="connsiteY3" fmla="*/ 1704011 h 3291854"/>
              <a:gd name="connsiteX4" fmla="*/ 4891916 w 8732396"/>
              <a:gd name="connsiteY4" fmla="*/ 1706894 h 3291854"/>
              <a:gd name="connsiteX5" fmla="*/ 4952802 w 8732396"/>
              <a:gd name="connsiteY5" fmla="*/ 1660458 h 3291854"/>
              <a:gd name="connsiteX6" fmla="*/ 5052791 w 8732396"/>
              <a:gd name="connsiteY6" fmla="*/ 1425187 h 3291854"/>
              <a:gd name="connsiteX7" fmla="*/ 5399916 w 8732396"/>
              <a:gd name="connsiteY7" fmla="*/ 1595134 h 3291854"/>
              <a:gd name="connsiteX8" fmla="*/ 5664076 w 8732396"/>
              <a:gd name="connsiteY8" fmla="*/ 14 h 3291854"/>
              <a:gd name="connsiteX9" fmla="*/ 6070476 w 8732396"/>
              <a:gd name="connsiteY9" fmla="*/ 3291854 h 3291854"/>
              <a:gd name="connsiteX10" fmla="*/ 6314316 w 8732396"/>
              <a:gd name="connsiteY10" fmla="*/ 1666254 h 3291854"/>
              <a:gd name="connsiteX11" fmla="*/ 6631288 w 8732396"/>
              <a:gd name="connsiteY11" fmla="*/ 1936392 h 3291854"/>
              <a:gd name="connsiteX12" fmla="*/ 6927742 w 8732396"/>
              <a:gd name="connsiteY12" fmla="*/ 1198894 h 3291854"/>
              <a:gd name="connsiteX13" fmla="*/ 7134227 w 8732396"/>
              <a:gd name="connsiteY13" fmla="*/ 1583002 h 3291854"/>
              <a:gd name="connsiteX14" fmla="*/ 7269356 w 8732396"/>
              <a:gd name="connsiteY14" fmla="*/ 1666254 h 3291854"/>
              <a:gd name="connsiteX15" fmla="*/ 8732396 w 8732396"/>
              <a:gd name="connsiteY15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3119779 w 8732396"/>
              <a:gd name="connsiteY2" fmla="*/ 1704011 h 3291854"/>
              <a:gd name="connsiteX3" fmla="*/ 4891916 w 8732396"/>
              <a:gd name="connsiteY3" fmla="*/ 1706894 h 3291854"/>
              <a:gd name="connsiteX4" fmla="*/ 4952802 w 8732396"/>
              <a:gd name="connsiteY4" fmla="*/ 1660458 h 3291854"/>
              <a:gd name="connsiteX5" fmla="*/ 5052791 w 8732396"/>
              <a:gd name="connsiteY5" fmla="*/ 1425187 h 3291854"/>
              <a:gd name="connsiteX6" fmla="*/ 5399916 w 8732396"/>
              <a:gd name="connsiteY6" fmla="*/ 1595134 h 3291854"/>
              <a:gd name="connsiteX7" fmla="*/ 5664076 w 8732396"/>
              <a:gd name="connsiteY7" fmla="*/ 14 h 3291854"/>
              <a:gd name="connsiteX8" fmla="*/ 6070476 w 8732396"/>
              <a:gd name="connsiteY8" fmla="*/ 3291854 h 3291854"/>
              <a:gd name="connsiteX9" fmla="*/ 6314316 w 8732396"/>
              <a:gd name="connsiteY9" fmla="*/ 1666254 h 3291854"/>
              <a:gd name="connsiteX10" fmla="*/ 6631288 w 8732396"/>
              <a:gd name="connsiteY10" fmla="*/ 1936392 h 3291854"/>
              <a:gd name="connsiteX11" fmla="*/ 6927742 w 8732396"/>
              <a:gd name="connsiteY11" fmla="*/ 1198894 h 3291854"/>
              <a:gd name="connsiteX12" fmla="*/ 7134227 w 8732396"/>
              <a:gd name="connsiteY12" fmla="*/ 1583002 h 3291854"/>
              <a:gd name="connsiteX13" fmla="*/ 7269356 w 8732396"/>
              <a:gd name="connsiteY13" fmla="*/ 1666254 h 3291854"/>
              <a:gd name="connsiteX14" fmla="*/ 8732396 w 8732396"/>
              <a:gd name="connsiteY14" fmla="*/ 1666254 h 3291854"/>
              <a:gd name="connsiteX0" fmla="*/ 0 w 8732396"/>
              <a:gd name="connsiteY0" fmla="*/ 1706894 h 3291854"/>
              <a:gd name="connsiteX1" fmla="*/ 3119779 w 8732396"/>
              <a:gd name="connsiteY1" fmla="*/ 1704011 h 3291854"/>
              <a:gd name="connsiteX2" fmla="*/ 4891916 w 8732396"/>
              <a:gd name="connsiteY2" fmla="*/ 1706894 h 3291854"/>
              <a:gd name="connsiteX3" fmla="*/ 4952802 w 8732396"/>
              <a:gd name="connsiteY3" fmla="*/ 1660458 h 3291854"/>
              <a:gd name="connsiteX4" fmla="*/ 5052791 w 8732396"/>
              <a:gd name="connsiteY4" fmla="*/ 1425187 h 3291854"/>
              <a:gd name="connsiteX5" fmla="*/ 5399916 w 8732396"/>
              <a:gd name="connsiteY5" fmla="*/ 1595134 h 3291854"/>
              <a:gd name="connsiteX6" fmla="*/ 5664076 w 8732396"/>
              <a:gd name="connsiteY6" fmla="*/ 14 h 3291854"/>
              <a:gd name="connsiteX7" fmla="*/ 6070476 w 8732396"/>
              <a:gd name="connsiteY7" fmla="*/ 3291854 h 3291854"/>
              <a:gd name="connsiteX8" fmla="*/ 6314316 w 8732396"/>
              <a:gd name="connsiteY8" fmla="*/ 1666254 h 3291854"/>
              <a:gd name="connsiteX9" fmla="*/ 6631288 w 8732396"/>
              <a:gd name="connsiteY9" fmla="*/ 1936392 h 3291854"/>
              <a:gd name="connsiteX10" fmla="*/ 6927742 w 8732396"/>
              <a:gd name="connsiteY10" fmla="*/ 1198894 h 3291854"/>
              <a:gd name="connsiteX11" fmla="*/ 7134227 w 8732396"/>
              <a:gd name="connsiteY11" fmla="*/ 1583002 h 3291854"/>
              <a:gd name="connsiteX12" fmla="*/ 7269356 w 8732396"/>
              <a:gd name="connsiteY12" fmla="*/ 1666254 h 3291854"/>
              <a:gd name="connsiteX13" fmla="*/ 8732396 w 8732396"/>
              <a:gd name="connsiteY13" fmla="*/ 1666254 h 3291854"/>
              <a:gd name="connsiteX0" fmla="*/ 0 w 5612617"/>
              <a:gd name="connsiteY0" fmla="*/ 1704011 h 3291854"/>
              <a:gd name="connsiteX1" fmla="*/ 1772137 w 5612617"/>
              <a:gd name="connsiteY1" fmla="*/ 1706894 h 3291854"/>
              <a:gd name="connsiteX2" fmla="*/ 1833023 w 5612617"/>
              <a:gd name="connsiteY2" fmla="*/ 1660458 h 3291854"/>
              <a:gd name="connsiteX3" fmla="*/ 1933012 w 5612617"/>
              <a:gd name="connsiteY3" fmla="*/ 1425187 h 3291854"/>
              <a:gd name="connsiteX4" fmla="*/ 2280137 w 5612617"/>
              <a:gd name="connsiteY4" fmla="*/ 1595134 h 3291854"/>
              <a:gd name="connsiteX5" fmla="*/ 2544297 w 5612617"/>
              <a:gd name="connsiteY5" fmla="*/ 14 h 3291854"/>
              <a:gd name="connsiteX6" fmla="*/ 2950697 w 5612617"/>
              <a:gd name="connsiteY6" fmla="*/ 3291854 h 3291854"/>
              <a:gd name="connsiteX7" fmla="*/ 3194537 w 5612617"/>
              <a:gd name="connsiteY7" fmla="*/ 1666254 h 3291854"/>
              <a:gd name="connsiteX8" fmla="*/ 3511509 w 5612617"/>
              <a:gd name="connsiteY8" fmla="*/ 1936392 h 3291854"/>
              <a:gd name="connsiteX9" fmla="*/ 3807963 w 5612617"/>
              <a:gd name="connsiteY9" fmla="*/ 1198894 h 3291854"/>
              <a:gd name="connsiteX10" fmla="*/ 4014448 w 5612617"/>
              <a:gd name="connsiteY10" fmla="*/ 1583002 h 3291854"/>
              <a:gd name="connsiteX11" fmla="*/ 4149577 w 5612617"/>
              <a:gd name="connsiteY11" fmla="*/ 1666254 h 3291854"/>
              <a:gd name="connsiteX12" fmla="*/ 5612617 w 5612617"/>
              <a:gd name="connsiteY12" fmla="*/ 1666254 h 3291854"/>
              <a:gd name="connsiteX0" fmla="*/ 0 w 7254678"/>
              <a:gd name="connsiteY0" fmla="*/ 1704011 h 3291854"/>
              <a:gd name="connsiteX1" fmla="*/ 1772137 w 7254678"/>
              <a:gd name="connsiteY1" fmla="*/ 1706894 h 3291854"/>
              <a:gd name="connsiteX2" fmla="*/ 1833023 w 7254678"/>
              <a:gd name="connsiteY2" fmla="*/ 1660458 h 3291854"/>
              <a:gd name="connsiteX3" fmla="*/ 1933012 w 7254678"/>
              <a:gd name="connsiteY3" fmla="*/ 1425187 h 3291854"/>
              <a:gd name="connsiteX4" fmla="*/ 2280137 w 7254678"/>
              <a:gd name="connsiteY4" fmla="*/ 1595134 h 3291854"/>
              <a:gd name="connsiteX5" fmla="*/ 2544297 w 7254678"/>
              <a:gd name="connsiteY5" fmla="*/ 14 h 3291854"/>
              <a:gd name="connsiteX6" fmla="*/ 2950697 w 7254678"/>
              <a:gd name="connsiteY6" fmla="*/ 3291854 h 3291854"/>
              <a:gd name="connsiteX7" fmla="*/ 3194537 w 7254678"/>
              <a:gd name="connsiteY7" fmla="*/ 1666254 h 3291854"/>
              <a:gd name="connsiteX8" fmla="*/ 3511509 w 7254678"/>
              <a:gd name="connsiteY8" fmla="*/ 1936392 h 3291854"/>
              <a:gd name="connsiteX9" fmla="*/ 3807963 w 7254678"/>
              <a:gd name="connsiteY9" fmla="*/ 1198894 h 3291854"/>
              <a:gd name="connsiteX10" fmla="*/ 4014448 w 7254678"/>
              <a:gd name="connsiteY10" fmla="*/ 1583002 h 3291854"/>
              <a:gd name="connsiteX11" fmla="*/ 4149577 w 7254678"/>
              <a:gd name="connsiteY11" fmla="*/ 1666254 h 3291854"/>
              <a:gd name="connsiteX12" fmla="*/ 7254678 w 7254678"/>
              <a:gd name="connsiteY12" fmla="*/ 1666254 h 3291854"/>
              <a:gd name="connsiteX0" fmla="*/ 0 w 12436591"/>
              <a:gd name="connsiteY0" fmla="*/ 1704011 h 3291854"/>
              <a:gd name="connsiteX1" fmla="*/ 6954050 w 12436591"/>
              <a:gd name="connsiteY1" fmla="*/ 1706894 h 3291854"/>
              <a:gd name="connsiteX2" fmla="*/ 7014936 w 12436591"/>
              <a:gd name="connsiteY2" fmla="*/ 1660458 h 3291854"/>
              <a:gd name="connsiteX3" fmla="*/ 7114925 w 12436591"/>
              <a:gd name="connsiteY3" fmla="*/ 1425187 h 3291854"/>
              <a:gd name="connsiteX4" fmla="*/ 7462050 w 12436591"/>
              <a:gd name="connsiteY4" fmla="*/ 1595134 h 3291854"/>
              <a:gd name="connsiteX5" fmla="*/ 7726210 w 12436591"/>
              <a:gd name="connsiteY5" fmla="*/ 14 h 3291854"/>
              <a:gd name="connsiteX6" fmla="*/ 8132610 w 12436591"/>
              <a:gd name="connsiteY6" fmla="*/ 3291854 h 3291854"/>
              <a:gd name="connsiteX7" fmla="*/ 8376450 w 12436591"/>
              <a:gd name="connsiteY7" fmla="*/ 1666254 h 3291854"/>
              <a:gd name="connsiteX8" fmla="*/ 8693422 w 12436591"/>
              <a:gd name="connsiteY8" fmla="*/ 1936392 h 3291854"/>
              <a:gd name="connsiteX9" fmla="*/ 8989876 w 12436591"/>
              <a:gd name="connsiteY9" fmla="*/ 1198894 h 3291854"/>
              <a:gd name="connsiteX10" fmla="*/ 9196361 w 12436591"/>
              <a:gd name="connsiteY10" fmla="*/ 1583002 h 3291854"/>
              <a:gd name="connsiteX11" fmla="*/ 9331490 w 12436591"/>
              <a:gd name="connsiteY11" fmla="*/ 1666254 h 3291854"/>
              <a:gd name="connsiteX12" fmla="*/ 12436591 w 12436591"/>
              <a:gd name="connsiteY12" fmla="*/ 1666254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36591" h="3291854">
                <a:moveTo>
                  <a:pt x="0" y="1704011"/>
                </a:moveTo>
                <a:lnTo>
                  <a:pt x="6954050" y="1706894"/>
                </a:lnTo>
                <a:cubicBezTo>
                  <a:pt x="6992935" y="1703189"/>
                  <a:pt x="7001457" y="1685625"/>
                  <a:pt x="7014936" y="1660458"/>
                </a:cubicBezTo>
                <a:cubicBezTo>
                  <a:pt x="7028415" y="1635291"/>
                  <a:pt x="7038184" y="1435268"/>
                  <a:pt x="7114925" y="1425187"/>
                </a:cubicBezTo>
                <a:cubicBezTo>
                  <a:pt x="7191666" y="1415107"/>
                  <a:pt x="7360169" y="1832663"/>
                  <a:pt x="7462050" y="1595134"/>
                </a:cubicBezTo>
                <a:cubicBezTo>
                  <a:pt x="7563931" y="1357605"/>
                  <a:pt x="7601408" y="-5150"/>
                  <a:pt x="7726210" y="14"/>
                </a:cubicBezTo>
                <a:cubicBezTo>
                  <a:pt x="7851012" y="5178"/>
                  <a:pt x="8019333" y="3291535"/>
                  <a:pt x="8132610" y="3291854"/>
                </a:cubicBezTo>
                <a:cubicBezTo>
                  <a:pt x="8245887" y="3292173"/>
                  <a:pt x="8282981" y="1892164"/>
                  <a:pt x="8376450" y="1666254"/>
                </a:cubicBezTo>
                <a:cubicBezTo>
                  <a:pt x="8469919" y="1440344"/>
                  <a:pt x="8591184" y="2014285"/>
                  <a:pt x="8693422" y="1936392"/>
                </a:cubicBezTo>
                <a:cubicBezTo>
                  <a:pt x="8795660" y="1858499"/>
                  <a:pt x="8906053" y="1257792"/>
                  <a:pt x="8989876" y="1198894"/>
                </a:cubicBezTo>
                <a:cubicBezTo>
                  <a:pt x="9073699" y="1139996"/>
                  <a:pt x="9163630" y="1536575"/>
                  <a:pt x="9196361" y="1583002"/>
                </a:cubicBezTo>
                <a:cubicBezTo>
                  <a:pt x="9229092" y="1629429"/>
                  <a:pt x="9265221" y="1661255"/>
                  <a:pt x="9331490" y="1666254"/>
                </a:cubicBezTo>
                <a:lnTo>
                  <a:pt x="12436591" y="1666254"/>
                </a:lnTo>
              </a:path>
            </a:pathLst>
          </a:cu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-167640" y="4405469"/>
            <a:ext cx="137160" cy="137160"/>
          </a:xfrm>
          <a:prstGeom prst="ellipse">
            <a:avLst/>
          </a:pr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53200"/>
            <a:ext cx="141427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80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39 L 0.57795 0.00278 L 0.58646 -0.04144 L 0.61233 -0.00301 L 0.61893 -0.02084 L 0.64011 -0.23866 L 0.67222 0.22338 L 0.69618 -0.01135 L 0.71875 0.03703 L 0.74566 -0.07269 L 0.76667 -0.00602 L 0.78906 -0.00417 L 1.02674 -0.00301 " pathEditMode="relative" rAng="0" ptsTypes="AAAAAAAAAAAAA">
                                      <p:cBhvr>
                                        <p:cTn id="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89" y="-9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190034" y="4724400"/>
            <a:ext cx="2298886" cy="1885948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3550" h="603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66779" y="4813262"/>
            <a:ext cx="9210780" cy="1786124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3119779 w 8732396"/>
              <a:gd name="connsiteY9" fmla="*/ 1704011 h 3291854"/>
              <a:gd name="connsiteX10" fmla="*/ 4891916 w 8732396"/>
              <a:gd name="connsiteY10" fmla="*/ 1706894 h 3291854"/>
              <a:gd name="connsiteX11" fmla="*/ 4952802 w 8732396"/>
              <a:gd name="connsiteY11" fmla="*/ 1660458 h 3291854"/>
              <a:gd name="connsiteX12" fmla="*/ 5052791 w 8732396"/>
              <a:gd name="connsiteY12" fmla="*/ 1425187 h 3291854"/>
              <a:gd name="connsiteX13" fmla="*/ 5399916 w 8732396"/>
              <a:gd name="connsiteY13" fmla="*/ 1595134 h 3291854"/>
              <a:gd name="connsiteX14" fmla="*/ 5664076 w 8732396"/>
              <a:gd name="connsiteY14" fmla="*/ 14 h 3291854"/>
              <a:gd name="connsiteX15" fmla="*/ 6070476 w 8732396"/>
              <a:gd name="connsiteY15" fmla="*/ 3291854 h 3291854"/>
              <a:gd name="connsiteX16" fmla="*/ 6314316 w 8732396"/>
              <a:gd name="connsiteY16" fmla="*/ 1666254 h 3291854"/>
              <a:gd name="connsiteX17" fmla="*/ 6631288 w 8732396"/>
              <a:gd name="connsiteY17" fmla="*/ 1936392 h 3291854"/>
              <a:gd name="connsiteX18" fmla="*/ 6927742 w 8732396"/>
              <a:gd name="connsiteY18" fmla="*/ 1198894 h 3291854"/>
              <a:gd name="connsiteX19" fmla="*/ 7134227 w 8732396"/>
              <a:gd name="connsiteY19" fmla="*/ 1583002 h 3291854"/>
              <a:gd name="connsiteX20" fmla="*/ 7269356 w 8732396"/>
              <a:gd name="connsiteY20" fmla="*/ 1666254 h 3291854"/>
              <a:gd name="connsiteX21" fmla="*/ 8732396 w 8732396"/>
              <a:gd name="connsiteY21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3119779 w 8732396"/>
              <a:gd name="connsiteY8" fmla="*/ 1704011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3119779 w 8732396"/>
              <a:gd name="connsiteY7" fmla="*/ 1704011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3119779 w 8732396"/>
              <a:gd name="connsiteY6" fmla="*/ 1704011 h 3291854"/>
              <a:gd name="connsiteX7" fmla="*/ 4891916 w 8732396"/>
              <a:gd name="connsiteY7" fmla="*/ 1706894 h 3291854"/>
              <a:gd name="connsiteX8" fmla="*/ 4952802 w 8732396"/>
              <a:gd name="connsiteY8" fmla="*/ 1660458 h 3291854"/>
              <a:gd name="connsiteX9" fmla="*/ 5052791 w 8732396"/>
              <a:gd name="connsiteY9" fmla="*/ 1425187 h 3291854"/>
              <a:gd name="connsiteX10" fmla="*/ 5399916 w 8732396"/>
              <a:gd name="connsiteY10" fmla="*/ 1595134 h 3291854"/>
              <a:gd name="connsiteX11" fmla="*/ 5664076 w 8732396"/>
              <a:gd name="connsiteY11" fmla="*/ 14 h 3291854"/>
              <a:gd name="connsiteX12" fmla="*/ 6070476 w 8732396"/>
              <a:gd name="connsiteY12" fmla="*/ 3291854 h 3291854"/>
              <a:gd name="connsiteX13" fmla="*/ 6314316 w 8732396"/>
              <a:gd name="connsiteY13" fmla="*/ 1666254 h 3291854"/>
              <a:gd name="connsiteX14" fmla="*/ 6631288 w 8732396"/>
              <a:gd name="connsiteY14" fmla="*/ 1936392 h 3291854"/>
              <a:gd name="connsiteX15" fmla="*/ 6927742 w 8732396"/>
              <a:gd name="connsiteY15" fmla="*/ 1198894 h 3291854"/>
              <a:gd name="connsiteX16" fmla="*/ 7134227 w 8732396"/>
              <a:gd name="connsiteY16" fmla="*/ 1583002 h 3291854"/>
              <a:gd name="connsiteX17" fmla="*/ 7269356 w 8732396"/>
              <a:gd name="connsiteY17" fmla="*/ 1666254 h 3291854"/>
              <a:gd name="connsiteX18" fmla="*/ 8732396 w 8732396"/>
              <a:gd name="connsiteY18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3119779 w 8732396"/>
              <a:gd name="connsiteY5" fmla="*/ 1704011 h 3291854"/>
              <a:gd name="connsiteX6" fmla="*/ 4891916 w 8732396"/>
              <a:gd name="connsiteY6" fmla="*/ 1706894 h 3291854"/>
              <a:gd name="connsiteX7" fmla="*/ 4952802 w 8732396"/>
              <a:gd name="connsiteY7" fmla="*/ 1660458 h 3291854"/>
              <a:gd name="connsiteX8" fmla="*/ 5052791 w 8732396"/>
              <a:gd name="connsiteY8" fmla="*/ 1425187 h 3291854"/>
              <a:gd name="connsiteX9" fmla="*/ 5399916 w 8732396"/>
              <a:gd name="connsiteY9" fmla="*/ 1595134 h 3291854"/>
              <a:gd name="connsiteX10" fmla="*/ 5664076 w 8732396"/>
              <a:gd name="connsiteY10" fmla="*/ 14 h 3291854"/>
              <a:gd name="connsiteX11" fmla="*/ 6070476 w 8732396"/>
              <a:gd name="connsiteY11" fmla="*/ 3291854 h 3291854"/>
              <a:gd name="connsiteX12" fmla="*/ 6314316 w 8732396"/>
              <a:gd name="connsiteY12" fmla="*/ 1666254 h 3291854"/>
              <a:gd name="connsiteX13" fmla="*/ 6631288 w 8732396"/>
              <a:gd name="connsiteY13" fmla="*/ 1936392 h 3291854"/>
              <a:gd name="connsiteX14" fmla="*/ 6927742 w 8732396"/>
              <a:gd name="connsiteY14" fmla="*/ 1198894 h 3291854"/>
              <a:gd name="connsiteX15" fmla="*/ 7134227 w 8732396"/>
              <a:gd name="connsiteY15" fmla="*/ 1583002 h 3291854"/>
              <a:gd name="connsiteX16" fmla="*/ 7269356 w 8732396"/>
              <a:gd name="connsiteY16" fmla="*/ 1666254 h 3291854"/>
              <a:gd name="connsiteX17" fmla="*/ 8732396 w 8732396"/>
              <a:gd name="connsiteY17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3119779 w 8732396"/>
              <a:gd name="connsiteY4" fmla="*/ 1704011 h 3291854"/>
              <a:gd name="connsiteX5" fmla="*/ 4891916 w 8732396"/>
              <a:gd name="connsiteY5" fmla="*/ 1706894 h 3291854"/>
              <a:gd name="connsiteX6" fmla="*/ 4952802 w 8732396"/>
              <a:gd name="connsiteY6" fmla="*/ 1660458 h 3291854"/>
              <a:gd name="connsiteX7" fmla="*/ 5052791 w 8732396"/>
              <a:gd name="connsiteY7" fmla="*/ 1425187 h 3291854"/>
              <a:gd name="connsiteX8" fmla="*/ 5399916 w 8732396"/>
              <a:gd name="connsiteY8" fmla="*/ 1595134 h 3291854"/>
              <a:gd name="connsiteX9" fmla="*/ 5664076 w 8732396"/>
              <a:gd name="connsiteY9" fmla="*/ 14 h 3291854"/>
              <a:gd name="connsiteX10" fmla="*/ 6070476 w 8732396"/>
              <a:gd name="connsiteY10" fmla="*/ 3291854 h 3291854"/>
              <a:gd name="connsiteX11" fmla="*/ 6314316 w 8732396"/>
              <a:gd name="connsiteY11" fmla="*/ 1666254 h 3291854"/>
              <a:gd name="connsiteX12" fmla="*/ 6631288 w 8732396"/>
              <a:gd name="connsiteY12" fmla="*/ 1936392 h 3291854"/>
              <a:gd name="connsiteX13" fmla="*/ 6927742 w 8732396"/>
              <a:gd name="connsiteY13" fmla="*/ 1198894 h 3291854"/>
              <a:gd name="connsiteX14" fmla="*/ 7134227 w 8732396"/>
              <a:gd name="connsiteY14" fmla="*/ 1583002 h 3291854"/>
              <a:gd name="connsiteX15" fmla="*/ 7269356 w 8732396"/>
              <a:gd name="connsiteY15" fmla="*/ 1666254 h 3291854"/>
              <a:gd name="connsiteX16" fmla="*/ 8732396 w 8732396"/>
              <a:gd name="connsiteY16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3119779 w 8732396"/>
              <a:gd name="connsiteY3" fmla="*/ 1704011 h 3291854"/>
              <a:gd name="connsiteX4" fmla="*/ 4891916 w 8732396"/>
              <a:gd name="connsiteY4" fmla="*/ 1706894 h 3291854"/>
              <a:gd name="connsiteX5" fmla="*/ 4952802 w 8732396"/>
              <a:gd name="connsiteY5" fmla="*/ 1660458 h 3291854"/>
              <a:gd name="connsiteX6" fmla="*/ 5052791 w 8732396"/>
              <a:gd name="connsiteY6" fmla="*/ 1425187 h 3291854"/>
              <a:gd name="connsiteX7" fmla="*/ 5399916 w 8732396"/>
              <a:gd name="connsiteY7" fmla="*/ 1595134 h 3291854"/>
              <a:gd name="connsiteX8" fmla="*/ 5664076 w 8732396"/>
              <a:gd name="connsiteY8" fmla="*/ 14 h 3291854"/>
              <a:gd name="connsiteX9" fmla="*/ 6070476 w 8732396"/>
              <a:gd name="connsiteY9" fmla="*/ 3291854 h 3291854"/>
              <a:gd name="connsiteX10" fmla="*/ 6314316 w 8732396"/>
              <a:gd name="connsiteY10" fmla="*/ 1666254 h 3291854"/>
              <a:gd name="connsiteX11" fmla="*/ 6631288 w 8732396"/>
              <a:gd name="connsiteY11" fmla="*/ 1936392 h 3291854"/>
              <a:gd name="connsiteX12" fmla="*/ 6927742 w 8732396"/>
              <a:gd name="connsiteY12" fmla="*/ 1198894 h 3291854"/>
              <a:gd name="connsiteX13" fmla="*/ 7134227 w 8732396"/>
              <a:gd name="connsiteY13" fmla="*/ 1583002 h 3291854"/>
              <a:gd name="connsiteX14" fmla="*/ 7269356 w 8732396"/>
              <a:gd name="connsiteY14" fmla="*/ 1666254 h 3291854"/>
              <a:gd name="connsiteX15" fmla="*/ 8732396 w 8732396"/>
              <a:gd name="connsiteY15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3119779 w 8732396"/>
              <a:gd name="connsiteY2" fmla="*/ 1704011 h 3291854"/>
              <a:gd name="connsiteX3" fmla="*/ 4891916 w 8732396"/>
              <a:gd name="connsiteY3" fmla="*/ 1706894 h 3291854"/>
              <a:gd name="connsiteX4" fmla="*/ 4952802 w 8732396"/>
              <a:gd name="connsiteY4" fmla="*/ 1660458 h 3291854"/>
              <a:gd name="connsiteX5" fmla="*/ 5052791 w 8732396"/>
              <a:gd name="connsiteY5" fmla="*/ 1425187 h 3291854"/>
              <a:gd name="connsiteX6" fmla="*/ 5399916 w 8732396"/>
              <a:gd name="connsiteY6" fmla="*/ 1595134 h 3291854"/>
              <a:gd name="connsiteX7" fmla="*/ 5664076 w 8732396"/>
              <a:gd name="connsiteY7" fmla="*/ 14 h 3291854"/>
              <a:gd name="connsiteX8" fmla="*/ 6070476 w 8732396"/>
              <a:gd name="connsiteY8" fmla="*/ 3291854 h 3291854"/>
              <a:gd name="connsiteX9" fmla="*/ 6314316 w 8732396"/>
              <a:gd name="connsiteY9" fmla="*/ 1666254 h 3291854"/>
              <a:gd name="connsiteX10" fmla="*/ 6631288 w 8732396"/>
              <a:gd name="connsiteY10" fmla="*/ 1936392 h 3291854"/>
              <a:gd name="connsiteX11" fmla="*/ 6927742 w 8732396"/>
              <a:gd name="connsiteY11" fmla="*/ 1198894 h 3291854"/>
              <a:gd name="connsiteX12" fmla="*/ 7134227 w 8732396"/>
              <a:gd name="connsiteY12" fmla="*/ 1583002 h 3291854"/>
              <a:gd name="connsiteX13" fmla="*/ 7269356 w 8732396"/>
              <a:gd name="connsiteY13" fmla="*/ 1666254 h 3291854"/>
              <a:gd name="connsiteX14" fmla="*/ 8732396 w 8732396"/>
              <a:gd name="connsiteY14" fmla="*/ 1666254 h 3291854"/>
              <a:gd name="connsiteX0" fmla="*/ 0 w 8732396"/>
              <a:gd name="connsiteY0" fmla="*/ 1706894 h 3291854"/>
              <a:gd name="connsiteX1" fmla="*/ 3119779 w 8732396"/>
              <a:gd name="connsiteY1" fmla="*/ 1704011 h 3291854"/>
              <a:gd name="connsiteX2" fmla="*/ 4891916 w 8732396"/>
              <a:gd name="connsiteY2" fmla="*/ 1706894 h 3291854"/>
              <a:gd name="connsiteX3" fmla="*/ 4952802 w 8732396"/>
              <a:gd name="connsiteY3" fmla="*/ 1660458 h 3291854"/>
              <a:gd name="connsiteX4" fmla="*/ 5052791 w 8732396"/>
              <a:gd name="connsiteY4" fmla="*/ 1425187 h 3291854"/>
              <a:gd name="connsiteX5" fmla="*/ 5399916 w 8732396"/>
              <a:gd name="connsiteY5" fmla="*/ 1595134 h 3291854"/>
              <a:gd name="connsiteX6" fmla="*/ 5664076 w 8732396"/>
              <a:gd name="connsiteY6" fmla="*/ 14 h 3291854"/>
              <a:gd name="connsiteX7" fmla="*/ 6070476 w 8732396"/>
              <a:gd name="connsiteY7" fmla="*/ 3291854 h 3291854"/>
              <a:gd name="connsiteX8" fmla="*/ 6314316 w 8732396"/>
              <a:gd name="connsiteY8" fmla="*/ 1666254 h 3291854"/>
              <a:gd name="connsiteX9" fmla="*/ 6631288 w 8732396"/>
              <a:gd name="connsiteY9" fmla="*/ 1936392 h 3291854"/>
              <a:gd name="connsiteX10" fmla="*/ 6927742 w 8732396"/>
              <a:gd name="connsiteY10" fmla="*/ 1198894 h 3291854"/>
              <a:gd name="connsiteX11" fmla="*/ 7134227 w 8732396"/>
              <a:gd name="connsiteY11" fmla="*/ 1583002 h 3291854"/>
              <a:gd name="connsiteX12" fmla="*/ 7269356 w 8732396"/>
              <a:gd name="connsiteY12" fmla="*/ 1666254 h 3291854"/>
              <a:gd name="connsiteX13" fmla="*/ 8732396 w 8732396"/>
              <a:gd name="connsiteY13" fmla="*/ 1666254 h 3291854"/>
              <a:gd name="connsiteX0" fmla="*/ 0 w 5612617"/>
              <a:gd name="connsiteY0" fmla="*/ 1704011 h 3291854"/>
              <a:gd name="connsiteX1" fmla="*/ 1772137 w 5612617"/>
              <a:gd name="connsiteY1" fmla="*/ 1706894 h 3291854"/>
              <a:gd name="connsiteX2" fmla="*/ 1833023 w 5612617"/>
              <a:gd name="connsiteY2" fmla="*/ 1660458 h 3291854"/>
              <a:gd name="connsiteX3" fmla="*/ 1933012 w 5612617"/>
              <a:gd name="connsiteY3" fmla="*/ 1425187 h 3291854"/>
              <a:gd name="connsiteX4" fmla="*/ 2280137 w 5612617"/>
              <a:gd name="connsiteY4" fmla="*/ 1595134 h 3291854"/>
              <a:gd name="connsiteX5" fmla="*/ 2544297 w 5612617"/>
              <a:gd name="connsiteY5" fmla="*/ 14 h 3291854"/>
              <a:gd name="connsiteX6" fmla="*/ 2950697 w 5612617"/>
              <a:gd name="connsiteY6" fmla="*/ 3291854 h 3291854"/>
              <a:gd name="connsiteX7" fmla="*/ 3194537 w 5612617"/>
              <a:gd name="connsiteY7" fmla="*/ 1666254 h 3291854"/>
              <a:gd name="connsiteX8" fmla="*/ 3511509 w 5612617"/>
              <a:gd name="connsiteY8" fmla="*/ 1936392 h 3291854"/>
              <a:gd name="connsiteX9" fmla="*/ 3807963 w 5612617"/>
              <a:gd name="connsiteY9" fmla="*/ 1198894 h 3291854"/>
              <a:gd name="connsiteX10" fmla="*/ 4014448 w 5612617"/>
              <a:gd name="connsiteY10" fmla="*/ 1583002 h 3291854"/>
              <a:gd name="connsiteX11" fmla="*/ 4149577 w 5612617"/>
              <a:gd name="connsiteY11" fmla="*/ 1666254 h 3291854"/>
              <a:gd name="connsiteX12" fmla="*/ 5612617 w 5612617"/>
              <a:gd name="connsiteY12" fmla="*/ 1666254 h 3291854"/>
              <a:gd name="connsiteX0" fmla="*/ 0 w 7254678"/>
              <a:gd name="connsiteY0" fmla="*/ 1704011 h 3291854"/>
              <a:gd name="connsiteX1" fmla="*/ 1772137 w 7254678"/>
              <a:gd name="connsiteY1" fmla="*/ 1706894 h 3291854"/>
              <a:gd name="connsiteX2" fmla="*/ 1833023 w 7254678"/>
              <a:gd name="connsiteY2" fmla="*/ 1660458 h 3291854"/>
              <a:gd name="connsiteX3" fmla="*/ 1933012 w 7254678"/>
              <a:gd name="connsiteY3" fmla="*/ 1425187 h 3291854"/>
              <a:gd name="connsiteX4" fmla="*/ 2280137 w 7254678"/>
              <a:gd name="connsiteY4" fmla="*/ 1595134 h 3291854"/>
              <a:gd name="connsiteX5" fmla="*/ 2544297 w 7254678"/>
              <a:gd name="connsiteY5" fmla="*/ 14 h 3291854"/>
              <a:gd name="connsiteX6" fmla="*/ 2950697 w 7254678"/>
              <a:gd name="connsiteY6" fmla="*/ 3291854 h 3291854"/>
              <a:gd name="connsiteX7" fmla="*/ 3194537 w 7254678"/>
              <a:gd name="connsiteY7" fmla="*/ 1666254 h 3291854"/>
              <a:gd name="connsiteX8" fmla="*/ 3511509 w 7254678"/>
              <a:gd name="connsiteY8" fmla="*/ 1936392 h 3291854"/>
              <a:gd name="connsiteX9" fmla="*/ 3807963 w 7254678"/>
              <a:gd name="connsiteY9" fmla="*/ 1198894 h 3291854"/>
              <a:gd name="connsiteX10" fmla="*/ 4014448 w 7254678"/>
              <a:gd name="connsiteY10" fmla="*/ 1583002 h 3291854"/>
              <a:gd name="connsiteX11" fmla="*/ 4149577 w 7254678"/>
              <a:gd name="connsiteY11" fmla="*/ 1666254 h 3291854"/>
              <a:gd name="connsiteX12" fmla="*/ 7254678 w 7254678"/>
              <a:gd name="connsiteY12" fmla="*/ 1666254 h 3291854"/>
              <a:gd name="connsiteX0" fmla="*/ 0 w 12436591"/>
              <a:gd name="connsiteY0" fmla="*/ 1704011 h 3291854"/>
              <a:gd name="connsiteX1" fmla="*/ 6954050 w 12436591"/>
              <a:gd name="connsiteY1" fmla="*/ 1706894 h 3291854"/>
              <a:gd name="connsiteX2" fmla="*/ 7014936 w 12436591"/>
              <a:gd name="connsiteY2" fmla="*/ 1660458 h 3291854"/>
              <a:gd name="connsiteX3" fmla="*/ 7114925 w 12436591"/>
              <a:gd name="connsiteY3" fmla="*/ 1425187 h 3291854"/>
              <a:gd name="connsiteX4" fmla="*/ 7462050 w 12436591"/>
              <a:gd name="connsiteY4" fmla="*/ 1595134 h 3291854"/>
              <a:gd name="connsiteX5" fmla="*/ 7726210 w 12436591"/>
              <a:gd name="connsiteY5" fmla="*/ 14 h 3291854"/>
              <a:gd name="connsiteX6" fmla="*/ 8132610 w 12436591"/>
              <a:gd name="connsiteY6" fmla="*/ 3291854 h 3291854"/>
              <a:gd name="connsiteX7" fmla="*/ 8376450 w 12436591"/>
              <a:gd name="connsiteY7" fmla="*/ 1666254 h 3291854"/>
              <a:gd name="connsiteX8" fmla="*/ 8693422 w 12436591"/>
              <a:gd name="connsiteY8" fmla="*/ 1936392 h 3291854"/>
              <a:gd name="connsiteX9" fmla="*/ 8989876 w 12436591"/>
              <a:gd name="connsiteY9" fmla="*/ 1198894 h 3291854"/>
              <a:gd name="connsiteX10" fmla="*/ 9196361 w 12436591"/>
              <a:gd name="connsiteY10" fmla="*/ 1583002 h 3291854"/>
              <a:gd name="connsiteX11" fmla="*/ 9331490 w 12436591"/>
              <a:gd name="connsiteY11" fmla="*/ 1666254 h 3291854"/>
              <a:gd name="connsiteX12" fmla="*/ 12436591 w 12436591"/>
              <a:gd name="connsiteY12" fmla="*/ 1666254 h 3291854"/>
              <a:gd name="connsiteX0" fmla="*/ 0 w 21863817"/>
              <a:gd name="connsiteY0" fmla="*/ 1729165 h 3291854"/>
              <a:gd name="connsiteX1" fmla="*/ 16381276 w 21863817"/>
              <a:gd name="connsiteY1" fmla="*/ 1706894 h 3291854"/>
              <a:gd name="connsiteX2" fmla="*/ 16442162 w 21863817"/>
              <a:gd name="connsiteY2" fmla="*/ 1660458 h 3291854"/>
              <a:gd name="connsiteX3" fmla="*/ 16542151 w 21863817"/>
              <a:gd name="connsiteY3" fmla="*/ 1425187 h 3291854"/>
              <a:gd name="connsiteX4" fmla="*/ 16889276 w 21863817"/>
              <a:gd name="connsiteY4" fmla="*/ 1595134 h 3291854"/>
              <a:gd name="connsiteX5" fmla="*/ 17153436 w 21863817"/>
              <a:gd name="connsiteY5" fmla="*/ 14 h 3291854"/>
              <a:gd name="connsiteX6" fmla="*/ 17559836 w 21863817"/>
              <a:gd name="connsiteY6" fmla="*/ 3291854 h 3291854"/>
              <a:gd name="connsiteX7" fmla="*/ 17803676 w 21863817"/>
              <a:gd name="connsiteY7" fmla="*/ 1666254 h 3291854"/>
              <a:gd name="connsiteX8" fmla="*/ 18120648 w 21863817"/>
              <a:gd name="connsiteY8" fmla="*/ 1936392 h 3291854"/>
              <a:gd name="connsiteX9" fmla="*/ 18417102 w 21863817"/>
              <a:gd name="connsiteY9" fmla="*/ 1198894 h 3291854"/>
              <a:gd name="connsiteX10" fmla="*/ 18623587 w 21863817"/>
              <a:gd name="connsiteY10" fmla="*/ 1583002 h 3291854"/>
              <a:gd name="connsiteX11" fmla="*/ 18758716 w 21863817"/>
              <a:gd name="connsiteY11" fmla="*/ 1666254 h 3291854"/>
              <a:gd name="connsiteX12" fmla="*/ 21863817 w 21863817"/>
              <a:gd name="connsiteY12" fmla="*/ 1666254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863817" h="3291854">
                <a:moveTo>
                  <a:pt x="0" y="1729165"/>
                </a:moveTo>
                <a:lnTo>
                  <a:pt x="16381276" y="1706894"/>
                </a:lnTo>
                <a:cubicBezTo>
                  <a:pt x="16420161" y="1703189"/>
                  <a:pt x="16428683" y="1685625"/>
                  <a:pt x="16442162" y="1660458"/>
                </a:cubicBezTo>
                <a:cubicBezTo>
                  <a:pt x="16455641" y="1635291"/>
                  <a:pt x="16465410" y="1435268"/>
                  <a:pt x="16542151" y="1425187"/>
                </a:cubicBezTo>
                <a:cubicBezTo>
                  <a:pt x="16618892" y="1415107"/>
                  <a:pt x="16787395" y="1832663"/>
                  <a:pt x="16889276" y="1595134"/>
                </a:cubicBezTo>
                <a:cubicBezTo>
                  <a:pt x="16991157" y="1357605"/>
                  <a:pt x="17028634" y="-5150"/>
                  <a:pt x="17153436" y="14"/>
                </a:cubicBezTo>
                <a:cubicBezTo>
                  <a:pt x="17278238" y="5178"/>
                  <a:pt x="17446559" y="3291535"/>
                  <a:pt x="17559836" y="3291854"/>
                </a:cubicBezTo>
                <a:cubicBezTo>
                  <a:pt x="17673113" y="3292173"/>
                  <a:pt x="17710207" y="1892164"/>
                  <a:pt x="17803676" y="1666254"/>
                </a:cubicBezTo>
                <a:cubicBezTo>
                  <a:pt x="17897145" y="1440344"/>
                  <a:pt x="18018410" y="2014285"/>
                  <a:pt x="18120648" y="1936392"/>
                </a:cubicBezTo>
                <a:cubicBezTo>
                  <a:pt x="18222886" y="1858499"/>
                  <a:pt x="18333279" y="1257792"/>
                  <a:pt x="18417102" y="1198894"/>
                </a:cubicBezTo>
                <a:cubicBezTo>
                  <a:pt x="18500925" y="1139996"/>
                  <a:pt x="18590856" y="1536575"/>
                  <a:pt x="18623587" y="1583002"/>
                </a:cubicBezTo>
                <a:cubicBezTo>
                  <a:pt x="18656318" y="1629429"/>
                  <a:pt x="18692447" y="1661255"/>
                  <a:pt x="18758716" y="1666254"/>
                </a:cubicBezTo>
                <a:lnTo>
                  <a:pt x="21863817" y="1666254"/>
                </a:lnTo>
              </a:path>
            </a:pathLst>
          </a:cu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-167640" y="5703570"/>
            <a:ext cx="91440" cy="91440"/>
          </a:xfrm>
          <a:prstGeom prst="ellipse">
            <a:avLst/>
          </a:pr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Animated Cardiogram PPT Template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9054" y="2133600"/>
            <a:ext cx="5079746" cy="13574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/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This is a sample text. Insert your desired text here. Again, this is a dummy text, enter your own text here. This is a sample text. Insert your desired text here.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69348" y="1828800"/>
            <a:ext cx="2008496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Insert text here</a:t>
            </a:r>
            <a:endParaRPr lang="en-US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53200"/>
            <a:ext cx="141427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760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0162 L 0.76198 -0.00116 L 0.76684 -0.0259 L 0.78125 -0.00463 L 0.78507 -0.01457 L 0.79653 -0.13529 L 0.81476 0.12211 L 0.82778 -0.00925 L 0.84063 0.01758 L 0.85538 -0.04371 L 0.86719 -0.00625 L 0.87986 -0.00509 L 1.01268 -0.00463 " pathEditMode="relative" rAng="0" ptsTypes="AAAAAAAAAAAAA">
                                      <p:cBhvr>
                                        <p:cTn id="1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60" y="-83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2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1151-vital-signs-powerpoint-template</Template>
  <TotalTime>69</TotalTime>
  <Words>167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SH_radial_light_grey</vt:lpstr>
      <vt:lpstr>Animated Cardiogram PPT Template</vt:lpstr>
      <vt:lpstr>Animated Cardiogram PPT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Vital Signs PowerPoint Template</dc:title>
  <dc:creator>SlideHunter</dc:creator>
  <cp:lastModifiedBy>Julian</cp:lastModifiedBy>
  <cp:revision>16</cp:revision>
  <dcterms:created xsi:type="dcterms:W3CDTF">2013-08-11T01:07:12Z</dcterms:created>
  <dcterms:modified xsi:type="dcterms:W3CDTF">2013-08-26T16:47:18Z</dcterms:modified>
</cp:coreProperties>
</file>