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F753"/>
    <a:srgbClr val="FFB93B"/>
    <a:srgbClr val="AEFF4B"/>
    <a:srgbClr val="FD5533"/>
    <a:srgbClr val="FFFB5B"/>
    <a:srgbClr val="FFEA4B"/>
    <a:srgbClr val="FAE650"/>
    <a:srgbClr val="FFAD19"/>
    <a:srgbClr val="F7E037"/>
    <a:srgbClr val="F7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4859" autoAdjust="0"/>
  </p:normalViewPr>
  <p:slideViewPr>
    <p:cSldViewPr>
      <p:cViewPr varScale="1">
        <p:scale>
          <a:sx n="88" d="100"/>
          <a:sy n="88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F96B6-D300-4C01-9757-2C399CBD7BA0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10476-4867-44C4-BABB-1BA79589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58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4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4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0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0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2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9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2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49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9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D01C1-04BE-4996-AB3B-C87F51C2A1D7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smtClean="0"/>
              <a:t>Simple Matrix for PowerPoint</a:t>
            </a:r>
            <a:endParaRPr lang="en-US" sz="3200" dirty="0"/>
          </a:p>
        </p:txBody>
      </p:sp>
      <p:sp>
        <p:nvSpPr>
          <p:cNvPr id="20" name="Rectangle 19"/>
          <p:cNvSpPr/>
          <p:nvPr/>
        </p:nvSpPr>
        <p:spPr>
          <a:xfrm>
            <a:off x="1285191" y="1493037"/>
            <a:ext cx="3490680" cy="2185852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287384" y="3757267"/>
            <a:ext cx="3490680" cy="2185852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>
            <a:grpSpLocks noChangeAspect="1"/>
          </p:cNvGrpSpPr>
          <p:nvPr/>
        </p:nvGrpSpPr>
        <p:grpSpPr>
          <a:xfrm>
            <a:off x="1954463" y="4392652"/>
            <a:ext cx="885139" cy="885139"/>
            <a:chOff x="3480559" y="3947739"/>
            <a:chExt cx="731520" cy="731520"/>
          </a:xfrm>
        </p:grpSpPr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3480559" y="3947739"/>
              <a:ext cx="731520" cy="73152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 cmpd="sng" algn="ctr">
              <a:noFill/>
              <a:prstDash val="solid"/>
            </a:ln>
            <a:effectLst>
              <a:innerShdw blurRad="4445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503419" y="4062706"/>
              <a:ext cx="685800" cy="5561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en-US" sz="1200" dirty="0" smtClean="0">
                  <a:solidFill>
                    <a:schemeClr val="bg1"/>
                  </a:solidFill>
                </a:rPr>
                <a:t>This is a Sample Text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Pentagon 1"/>
          <p:cNvSpPr/>
          <p:nvPr/>
        </p:nvSpPr>
        <p:spPr>
          <a:xfrm>
            <a:off x="762000" y="6040001"/>
            <a:ext cx="7772400" cy="360799"/>
          </a:xfrm>
          <a:prstGeom prst="homePlat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Axis X</a:t>
            </a:r>
            <a:endParaRPr lang="en-US" sz="1600"/>
          </a:p>
        </p:txBody>
      </p:sp>
      <p:sp>
        <p:nvSpPr>
          <p:cNvPr id="49" name="Pentagon 48"/>
          <p:cNvSpPr/>
          <p:nvPr/>
        </p:nvSpPr>
        <p:spPr>
          <a:xfrm rot="16200000">
            <a:off x="-1450657" y="3522542"/>
            <a:ext cx="4786115" cy="360799"/>
          </a:xfrm>
          <a:prstGeom prst="homePlat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Axis Y</a:t>
            </a:r>
            <a:endParaRPr lang="en-US" sz="1600"/>
          </a:p>
        </p:txBody>
      </p:sp>
      <p:sp>
        <p:nvSpPr>
          <p:cNvPr id="77" name="Oval 76"/>
          <p:cNvSpPr>
            <a:spLocks noChangeAspect="1"/>
          </p:cNvSpPr>
          <p:nvPr/>
        </p:nvSpPr>
        <p:spPr>
          <a:xfrm>
            <a:off x="1637141" y="2094204"/>
            <a:ext cx="1071018" cy="1071018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</a:ln>
          <a:effectLst>
            <a:innerShdw blurRad="444500">
              <a:prstClr val="black">
                <a:alpha val="15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876800" y="1493518"/>
            <a:ext cx="3490680" cy="2185852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878993" y="3757748"/>
            <a:ext cx="3490680" cy="2185852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>
            <a:spLocks noChangeAspect="1"/>
          </p:cNvSpPr>
          <p:nvPr/>
        </p:nvSpPr>
        <p:spPr>
          <a:xfrm>
            <a:off x="3637799" y="2050593"/>
            <a:ext cx="731520" cy="73152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</a:ln>
          <a:effectLst>
            <a:innerShdw blurRad="444500">
              <a:prstClr val="black">
                <a:alpha val="15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6971141" y="2334379"/>
            <a:ext cx="1071018" cy="1071018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</a:ln>
          <a:effectLst>
            <a:innerShdw blurRad="444500">
              <a:prstClr val="black">
                <a:alpha val="15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6905764" y="3949405"/>
            <a:ext cx="731520" cy="73152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</a:ln>
          <a:effectLst>
            <a:innerShdw blurRad="444500">
              <a:prstClr val="black">
                <a:alpha val="15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1" name="Group 60"/>
          <p:cNvGrpSpPr>
            <a:grpSpLocks noChangeAspect="1"/>
          </p:cNvGrpSpPr>
          <p:nvPr/>
        </p:nvGrpSpPr>
        <p:grpSpPr>
          <a:xfrm>
            <a:off x="3538373" y="4131389"/>
            <a:ext cx="1071018" cy="1071018"/>
            <a:chOff x="3480559" y="3947739"/>
            <a:chExt cx="731520" cy="731520"/>
          </a:xfrm>
        </p:grpSpPr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3480559" y="3947739"/>
              <a:ext cx="731520" cy="73152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 cmpd="sng" algn="ctr">
              <a:noFill/>
              <a:prstDash val="solid"/>
            </a:ln>
            <a:effectLst>
              <a:innerShdw blurRad="4445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503419" y="4062706"/>
              <a:ext cx="685800" cy="5561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en-US" sz="1200" dirty="0" smtClean="0">
                  <a:solidFill>
                    <a:schemeClr val="bg1"/>
                  </a:solidFill>
                </a:rPr>
                <a:t>This is a Sample Text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0" name="Group 69"/>
          <p:cNvGrpSpPr>
            <a:grpSpLocks noChangeAspect="1"/>
          </p:cNvGrpSpPr>
          <p:nvPr/>
        </p:nvGrpSpPr>
        <p:grpSpPr>
          <a:xfrm>
            <a:off x="5281160" y="1880844"/>
            <a:ext cx="1071018" cy="1071018"/>
            <a:chOff x="3480559" y="3947739"/>
            <a:chExt cx="731520" cy="731520"/>
          </a:xfrm>
        </p:grpSpPr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3480559" y="3947739"/>
              <a:ext cx="731520" cy="73152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 cap="flat" cmpd="sng" algn="ctr">
              <a:noFill/>
              <a:prstDash val="solid"/>
            </a:ln>
            <a:effectLst>
              <a:innerShdw blurRad="4445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503419" y="4062706"/>
              <a:ext cx="685800" cy="5561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en-US" sz="1200" dirty="0" smtClean="0">
                  <a:solidFill>
                    <a:schemeClr val="bg1"/>
                  </a:solidFill>
                </a:rPr>
                <a:t>This is a Sample Text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3" name="Group 72"/>
          <p:cNvGrpSpPr>
            <a:grpSpLocks noChangeAspect="1"/>
          </p:cNvGrpSpPr>
          <p:nvPr/>
        </p:nvGrpSpPr>
        <p:grpSpPr>
          <a:xfrm>
            <a:off x="5081661" y="4612324"/>
            <a:ext cx="1071018" cy="1071018"/>
            <a:chOff x="3480559" y="3947739"/>
            <a:chExt cx="731520" cy="731520"/>
          </a:xfrm>
        </p:grpSpPr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3480559" y="3947739"/>
              <a:ext cx="731520" cy="73152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 cap="flat" cmpd="sng" algn="ctr">
              <a:noFill/>
              <a:prstDash val="solid"/>
            </a:ln>
            <a:effectLst>
              <a:innerShdw blurRad="4445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503419" y="4062706"/>
              <a:ext cx="685800" cy="5561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en-US" sz="1200" dirty="0" smtClean="0">
                  <a:solidFill>
                    <a:schemeClr val="bg1"/>
                  </a:solidFill>
                </a:rPr>
                <a:t>This is a Sample Text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792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smtClean="0"/>
              <a:t>Simple Matrix for PowerPoint</a:t>
            </a:r>
            <a:endParaRPr lang="en-US" sz="3200" dirty="0"/>
          </a:p>
        </p:txBody>
      </p:sp>
      <p:sp>
        <p:nvSpPr>
          <p:cNvPr id="20" name="Rectangle 19"/>
          <p:cNvSpPr/>
          <p:nvPr/>
        </p:nvSpPr>
        <p:spPr>
          <a:xfrm>
            <a:off x="1596259" y="1882749"/>
            <a:ext cx="3173345" cy="149296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605483" y="3602103"/>
            <a:ext cx="3173345" cy="149296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2826395" y="4114800"/>
            <a:ext cx="731520" cy="731520"/>
            <a:chOff x="3480559" y="3947739"/>
            <a:chExt cx="731520" cy="731520"/>
          </a:xfrm>
        </p:grpSpPr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3480559" y="3947739"/>
              <a:ext cx="731520" cy="73152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 cmpd="sng" algn="ctr">
              <a:noFill/>
              <a:prstDash val="solid"/>
            </a:ln>
            <a:effectLst>
              <a:innerShdw blurRad="4445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503419" y="4062706"/>
              <a:ext cx="685800" cy="5561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en-US" sz="1200" dirty="0" smtClean="0">
                  <a:solidFill>
                    <a:schemeClr val="bg1"/>
                  </a:solidFill>
                </a:rPr>
                <a:t>This is a Sample Text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Pentagon 1"/>
          <p:cNvSpPr/>
          <p:nvPr/>
        </p:nvSpPr>
        <p:spPr>
          <a:xfrm>
            <a:off x="1216335" y="5251924"/>
            <a:ext cx="7089465" cy="246431"/>
          </a:xfrm>
          <a:prstGeom prst="homePlat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Axis X</a:t>
            </a:r>
            <a:endParaRPr lang="en-US" sz="1600"/>
          </a:p>
        </p:txBody>
      </p:sp>
      <p:sp>
        <p:nvSpPr>
          <p:cNvPr id="49" name="Pentagon 48"/>
          <p:cNvSpPr/>
          <p:nvPr/>
        </p:nvSpPr>
        <p:spPr>
          <a:xfrm rot="16200000">
            <a:off x="-455524" y="3351124"/>
            <a:ext cx="3595879" cy="246431"/>
          </a:xfrm>
          <a:prstGeom prst="homePlat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Axis Y</a:t>
            </a:r>
            <a:endParaRPr lang="en-US" sz="1600"/>
          </a:p>
        </p:txBody>
      </p:sp>
      <p:sp>
        <p:nvSpPr>
          <p:cNvPr id="77" name="Oval 76"/>
          <p:cNvSpPr>
            <a:spLocks noChangeAspect="1"/>
          </p:cNvSpPr>
          <p:nvPr/>
        </p:nvSpPr>
        <p:spPr>
          <a:xfrm>
            <a:off x="2075231" y="2379894"/>
            <a:ext cx="499638" cy="499638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</a:ln>
          <a:effectLst>
            <a:innerShdw blurRad="444500">
              <a:prstClr val="black">
                <a:alpha val="15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025259" y="1883230"/>
            <a:ext cx="3173345" cy="149296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034483" y="3602584"/>
            <a:ext cx="3173345" cy="149296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>
            <a:spLocks noChangeAspect="1"/>
          </p:cNvSpPr>
          <p:nvPr/>
        </p:nvSpPr>
        <p:spPr>
          <a:xfrm>
            <a:off x="3370631" y="2282475"/>
            <a:ext cx="499638" cy="499638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</a:ln>
          <a:effectLst>
            <a:innerShdw blurRad="444500">
              <a:prstClr val="black">
                <a:alpha val="15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7409231" y="2620069"/>
            <a:ext cx="499638" cy="499638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</a:ln>
          <a:effectLst>
            <a:innerShdw blurRad="444500">
              <a:prstClr val="black">
                <a:alpha val="15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6590769" y="4229767"/>
            <a:ext cx="499638" cy="499638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</a:ln>
          <a:effectLst>
            <a:innerShdw blurRad="444500">
              <a:prstClr val="black">
                <a:alpha val="15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3860522" y="3650647"/>
            <a:ext cx="731520" cy="731520"/>
            <a:chOff x="3480559" y="3947739"/>
            <a:chExt cx="731520" cy="731520"/>
          </a:xfrm>
        </p:grpSpPr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3480559" y="3947739"/>
              <a:ext cx="731520" cy="73152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 cmpd="sng" algn="ctr">
              <a:noFill/>
              <a:prstDash val="solid"/>
            </a:ln>
            <a:effectLst>
              <a:innerShdw blurRad="4445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503419" y="4062706"/>
              <a:ext cx="685800" cy="5561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en-US" sz="1200" dirty="0" smtClean="0">
                  <a:solidFill>
                    <a:schemeClr val="bg1"/>
                  </a:solidFill>
                </a:rPr>
                <a:t>This is a Sample Text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603309" y="2050593"/>
            <a:ext cx="731520" cy="731520"/>
            <a:chOff x="3480559" y="3947739"/>
            <a:chExt cx="731520" cy="731520"/>
          </a:xfrm>
        </p:grpSpPr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3480559" y="3947739"/>
              <a:ext cx="731520" cy="73152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 cap="flat" cmpd="sng" algn="ctr">
              <a:noFill/>
              <a:prstDash val="solid"/>
            </a:ln>
            <a:effectLst>
              <a:innerShdw blurRad="4445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503419" y="4062706"/>
              <a:ext cx="685800" cy="5561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en-US" sz="1200" dirty="0" smtClean="0">
                  <a:solidFill>
                    <a:schemeClr val="bg1"/>
                  </a:solidFill>
                </a:rPr>
                <a:t>This is a Sample Text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5389949" y="3732972"/>
            <a:ext cx="731520" cy="731520"/>
            <a:chOff x="3480559" y="3947739"/>
            <a:chExt cx="731520" cy="731520"/>
          </a:xfrm>
        </p:grpSpPr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3480559" y="3947739"/>
              <a:ext cx="731520" cy="73152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 cap="flat" cmpd="sng" algn="ctr">
              <a:noFill/>
              <a:prstDash val="solid"/>
            </a:ln>
            <a:effectLst>
              <a:innerShdw blurRad="4445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503419" y="4062706"/>
              <a:ext cx="685800" cy="5561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en-US" sz="1200" dirty="0" smtClean="0">
                  <a:solidFill>
                    <a:schemeClr val="bg1"/>
                  </a:solidFill>
                </a:rPr>
                <a:t>This is a Sample Text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702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1150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_radial_light_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SH_radial_light_grey</Template>
  <TotalTime>0</TotalTime>
  <Words>144</Words>
  <Application>Microsoft Office PowerPoint</Application>
  <PresentationFormat>On-screen Show (4:3)</PresentationFormat>
  <Paragraphs>30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SH_radial_light_grey</vt:lpstr>
      <vt:lpstr>Simple Matrix for PowerPoint</vt:lpstr>
      <vt:lpstr>Simple Matrix for PowerPoint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2014-01-26T03:14:30Z</dcterms:created>
  <dcterms:modified xsi:type="dcterms:W3CDTF">2014-01-26T03:19:25Z</dcterms:modified>
</cp:coreProperties>
</file>