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402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7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BF2A9-3CE0-4B25-BD83-1CD8F1A3047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7230B-2F49-48F8-B2AA-A84071EF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28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4345230"/>
            <a:ext cx="7772400" cy="1221640"/>
          </a:xfrm>
          <a:effectLst>
            <a:outerShdw blurRad="50800" dist="38100" dir="2700000" algn="tl" rotWithShape="0">
              <a:prstClr val="black">
                <a:alpha val="82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5719575"/>
            <a:ext cx="640080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584623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842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427342"/>
            <a:ext cx="6710784" cy="863788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5846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208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1950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08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1950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10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2014-01-04T13:18:36Z</dcterms:created>
  <dcterms:modified xsi:type="dcterms:W3CDTF">2014-01-04T13:18:55Z</dcterms:modified>
</cp:coreProperties>
</file>