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B4F"/>
    <a:srgbClr val="D89102"/>
    <a:srgbClr val="003BC0"/>
    <a:srgbClr val="E20071"/>
    <a:srgbClr val="E20087"/>
    <a:srgbClr val="FFABCB"/>
    <a:srgbClr val="EF720B"/>
    <a:srgbClr val="6F4001"/>
    <a:srgbClr val="CC9900"/>
    <a:srgbClr val="15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E0DF1-6F64-4D0E-A4DA-0872FAEB642F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D4EA-20B7-4066-9C5D-DAAA91A3F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87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803345"/>
            <a:ext cx="8093365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70" cy="3970331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291130"/>
            <a:ext cx="7016195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17065"/>
            <a:ext cx="8076895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3817625" cy="773424"/>
          </a:xfrm>
        </p:spPr>
        <p:txBody>
          <a:bodyPr anchor="b"/>
          <a:lstStyle>
            <a:lvl1pPr marL="0" indent="0" algn="ctr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381762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901950"/>
            <a:ext cx="3817625" cy="773424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665475"/>
            <a:ext cx="381762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95605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719575"/>
            <a:ext cx="6566316" cy="458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18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2014-01-22T04:41:22Z</dcterms:created>
  <dcterms:modified xsi:type="dcterms:W3CDTF">2014-01-22T04:41:39Z</dcterms:modified>
</cp:coreProperties>
</file>