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7FFF"/>
    <a:srgbClr val="E20071"/>
    <a:srgbClr val="E20087"/>
    <a:srgbClr val="FFABCB"/>
    <a:srgbClr val="EF720B"/>
    <a:srgbClr val="F79B4F"/>
    <a:srgbClr val="6F4001"/>
    <a:srgbClr val="CC9900"/>
    <a:srgbClr val="F7E289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F56B48-4389-4A74-A88D-840CE64B048A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2EBD0-6BFF-4878-93B4-DBF9429FE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904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887115"/>
            <a:ext cx="8246070" cy="167975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2512769"/>
            <a:ext cx="8398775" cy="106893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46070" cy="610820"/>
          </a:xfrm>
          <a:effectLst>
            <a:outerShdw blurRad="50800" dist="25400" dir="2700000" algn="ctr" rotWithShape="0">
              <a:srgbClr val="002060">
                <a:alpha val="82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46070" cy="4123035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527605"/>
            <a:ext cx="7168900" cy="684885"/>
          </a:xfrm>
          <a:effectLst>
            <a:outerShdw blurRad="50800" dist="25400" dir="2700000" algn="ctr" rotWithShape="0">
              <a:srgbClr val="002060">
                <a:alpha val="60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443835"/>
            <a:ext cx="716890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369770"/>
            <a:ext cx="8076895" cy="532180"/>
          </a:xfrm>
          <a:effectLst>
            <a:outerShdw blurRad="50800" dist="25400" dir="2700000" algn="ctr" rotWithShape="0">
              <a:srgbClr val="002060">
                <a:alpha val="75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054655"/>
            <a:ext cx="3817625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818180"/>
            <a:ext cx="381762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410" y="2054655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410" y="2818180"/>
            <a:ext cx="381762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3887116"/>
            <a:ext cx="8398775" cy="1679754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1" y="2360064"/>
            <a:ext cx="8233260" cy="106893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6561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2014-01-19T03:13:19Z</dcterms:created>
  <dcterms:modified xsi:type="dcterms:W3CDTF">2014-01-19T03:13:39Z</dcterms:modified>
</cp:coreProperties>
</file>