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E20071"/>
    <a:srgbClr val="E20087"/>
    <a:srgbClr val="FFABCB"/>
    <a:srgbClr val="EF720B"/>
    <a:srgbClr val="F79B4F"/>
    <a:srgbClr val="6F4001"/>
    <a:srgbClr val="CC9900"/>
    <a:srgbClr val="F7E28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56B48-4389-4A74-A88D-840CE64B048A}" type="datetimeFigureOut">
              <a:rPr lang="en-US" smtClean="0"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2EBD0-6BFF-4878-93B4-DBF9429F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04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887115"/>
            <a:ext cx="8246070" cy="167975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512769"/>
            <a:ext cx="8398775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  <a:effectLst>
            <a:outerShdw blurRad="50800" dist="25400" dir="2700000" algn="ctr" rotWithShape="0">
              <a:srgbClr val="002060">
                <a:alpha val="82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123035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168900" cy="684885"/>
          </a:xfrm>
          <a:effectLst>
            <a:outerShdw blurRad="50800" dist="25400" dir="2700000" algn="ctr" rotWithShape="0">
              <a:srgbClr val="002060">
                <a:alpha val="60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5"/>
            <a:ext cx="71689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  <a:effectLst>
            <a:outerShdw blurRad="50800" dist="25400" dir="2700000" algn="ctr" rotWithShape="0">
              <a:srgbClr val="002060">
                <a:alpha val="75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8180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818180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887116"/>
            <a:ext cx="8398775" cy="1679754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2360064"/>
            <a:ext cx="823326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56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2014-01-19T03:13:19Z</dcterms:created>
  <dcterms:modified xsi:type="dcterms:W3CDTF">2014-01-19T03:13:39Z</dcterms:modified>
</cp:coreProperties>
</file>