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A9CDBD-0BCB-49F5-BEDC-DB64E5C5928E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3B67E-CD0A-48CA-909B-EB75299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1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7900" y="5108755"/>
            <a:ext cx="732984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7900" y="833015"/>
            <a:ext cx="7482545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1950"/>
            <a:ext cx="8229600" cy="3918803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291130"/>
            <a:ext cx="7016195" cy="4275740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9184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21706"/>
            <a:ext cx="4040188" cy="3035058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9184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21706"/>
            <a:ext cx="4041775" cy="3035058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9595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2014-01-25T07:38:39Z</dcterms:created>
  <dcterms:modified xsi:type="dcterms:W3CDTF">2014-01-25T07:38:53Z</dcterms:modified>
</cp:coreProperties>
</file>