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1A200"/>
    <a:srgbClr val="F79B4F"/>
    <a:srgbClr val="FFB66D"/>
    <a:srgbClr val="EF720B"/>
    <a:srgbClr val="D89102"/>
    <a:srgbClr val="003BC0"/>
    <a:srgbClr val="E20071"/>
    <a:srgbClr val="E20087"/>
    <a:srgbClr val="FFABCB"/>
    <a:srgbClr val="6F40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651563-544F-4141-89C0-FE26584F73E3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81CF09-64ED-4BD4-84BC-C6A3B367B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6547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5" y="1291130"/>
            <a:ext cx="7482545" cy="763525"/>
          </a:xfrm>
          <a:effectLst>
            <a:outerShdw blurRad="50800" dist="127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l">
              <a:defRPr sz="340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2054655"/>
            <a:ext cx="8080555" cy="610820"/>
          </a:xfrm>
        </p:spPr>
        <p:txBody>
          <a:bodyPr>
            <a:normAutofit/>
          </a:bodyPr>
          <a:lstStyle>
            <a:lvl1pPr marL="0" indent="0" algn="l">
              <a:buNone/>
              <a:defRPr sz="26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833014"/>
            <a:ext cx="8246070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51A2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596539"/>
            <a:ext cx="8246070" cy="4886561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8719" y="680310"/>
            <a:ext cx="6710785" cy="68488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51A2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8719" y="1443835"/>
            <a:ext cx="6710785" cy="4428445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833015"/>
            <a:ext cx="8246070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51A2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600951"/>
            <a:ext cx="4123035" cy="616308"/>
          </a:xfrm>
        </p:spPr>
        <p:txBody>
          <a:bodyPr anchor="b"/>
          <a:lstStyle>
            <a:lvl1pPr marL="0" indent="0">
              <a:buNone/>
              <a:defRPr sz="2400" b="1" baseline="0">
                <a:solidFill>
                  <a:srgbClr val="51A2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207360"/>
            <a:ext cx="4123035" cy="3035058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0" y="1600951"/>
            <a:ext cx="4123035" cy="616308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51A2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207360"/>
            <a:ext cx="4123035" cy="3035058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5" y="1291130"/>
            <a:ext cx="8246070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2054654"/>
            <a:ext cx="6566316" cy="458115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319680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2014-01-25T07:37:36Z</dcterms:created>
  <dcterms:modified xsi:type="dcterms:W3CDTF">2014-01-25T07:38:06Z</dcterms:modified>
</cp:coreProperties>
</file>