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A200"/>
    <a:srgbClr val="F79B4F"/>
    <a:srgbClr val="FFB66D"/>
    <a:srgbClr val="EF720B"/>
    <a:srgbClr val="D89102"/>
    <a:srgbClr val="003BC0"/>
    <a:srgbClr val="E20071"/>
    <a:srgbClr val="E20087"/>
    <a:srgbClr val="FFABCB"/>
    <a:srgbClr val="6F4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51563-544F-4141-89C0-FE26584F73E3}" type="datetimeFigureOut">
              <a:rPr lang="en-US" smtClean="0"/>
              <a:t>1/25/2014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1CF09-64ED-4BD4-84BC-C6A3B367B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654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1291130"/>
            <a:ext cx="7482545" cy="763525"/>
          </a:xfrm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4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2054655"/>
            <a:ext cx="8080555" cy="61082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4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51A2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39"/>
            <a:ext cx="8246070" cy="4886561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19" y="680310"/>
            <a:ext cx="671078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51A2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19" y="1443835"/>
            <a:ext cx="6710785" cy="442844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4607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51A2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600951"/>
            <a:ext cx="4123035" cy="616308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51A2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60"/>
            <a:ext cx="4123035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00951"/>
            <a:ext cx="4123035" cy="616308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51A2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07360"/>
            <a:ext cx="4123035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1291130"/>
            <a:ext cx="824607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2054654"/>
            <a:ext cx="6566316" cy="45811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1968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2014-01-25T07:37:36Z</dcterms:created>
  <dcterms:modified xsi:type="dcterms:W3CDTF">2014-01-25T07:38:06Z</dcterms:modified>
</cp:coreProperties>
</file>