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CDFF"/>
    <a:srgbClr val="F79B4F"/>
    <a:srgbClr val="EF720B"/>
    <a:srgbClr val="D89102"/>
    <a:srgbClr val="003BC0"/>
    <a:srgbClr val="E20071"/>
    <a:srgbClr val="E20087"/>
    <a:srgbClr val="FFABCB"/>
    <a:srgbClr val="6F4001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688A6-BF74-4A3A-82B6-D3F8FA67F640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CCC32-59EA-4C24-998B-B6F6C8A3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8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680310"/>
            <a:ext cx="8093365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DBCD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443835"/>
            <a:ext cx="8080555" cy="76352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46070" cy="61082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46070" cy="3970331"/>
          </a:xfrm>
        </p:spPr>
        <p:txBody>
          <a:bodyPr/>
          <a:lstStyle>
            <a:lvl1pPr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7016195" cy="4428445"/>
          </a:xfrm>
        </p:spPr>
        <p:txBody>
          <a:bodyPr/>
          <a:lstStyle>
            <a:lvl1pPr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67518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226402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989927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226402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989927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4"/>
            <a:ext cx="824607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443835"/>
            <a:ext cx="748254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569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2014-01-25T07:33:51Z</dcterms:created>
  <dcterms:modified xsi:type="dcterms:W3CDTF">2014-01-25T07:34:05Z</dcterms:modified>
</cp:coreProperties>
</file>