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DFF"/>
    <a:srgbClr val="F79B4F"/>
    <a:srgbClr val="EF720B"/>
    <a:srgbClr val="D89102"/>
    <a:srgbClr val="003BC0"/>
    <a:srgbClr val="E20071"/>
    <a:srgbClr val="E20087"/>
    <a:srgbClr val="FFABCB"/>
    <a:srgbClr val="6F4001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688A6-BF74-4A3A-82B6-D3F8FA67F640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CCC32-59EA-4C24-998B-B6F6C8A36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8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680310"/>
            <a:ext cx="8093365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DBCD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443835"/>
            <a:ext cx="8080555" cy="76352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96540"/>
            <a:ext cx="8246070" cy="61082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207360"/>
            <a:ext cx="8246070" cy="3970331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67518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226402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989927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226402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989927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18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1600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600">
                <a:solidFill>
                  <a:schemeClr val="bg2">
                    <a:lumMod val="1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4"/>
            <a:ext cx="824607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443835"/>
            <a:ext cx="748254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69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2014-01-25T07:33:51Z</dcterms:created>
  <dcterms:modified xsi:type="dcterms:W3CDTF">2014-01-25T07:34:05Z</dcterms:modified>
</cp:coreProperties>
</file>