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CDFF"/>
    <a:srgbClr val="F79B4F"/>
    <a:srgbClr val="EF720B"/>
    <a:srgbClr val="D89102"/>
    <a:srgbClr val="003BC0"/>
    <a:srgbClr val="E20071"/>
    <a:srgbClr val="E20087"/>
    <a:srgbClr val="FFABCB"/>
    <a:srgbClr val="6F4001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688A6-BF74-4A3A-82B6-D3F8FA67F640}" type="datetimeFigureOut">
              <a:rPr lang="en-US" smtClean="0"/>
              <a:t>1/25/2014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CCCC32-59EA-4C24-998B-B6F6C8A36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484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680310"/>
            <a:ext cx="8093365" cy="7635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DBCD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1443835"/>
            <a:ext cx="8080555" cy="763525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96540"/>
            <a:ext cx="8246070" cy="610820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207360"/>
            <a:ext cx="8246070" cy="3970331"/>
          </a:xfrm>
        </p:spPr>
        <p:txBody>
          <a:bodyPr/>
          <a:lstStyle>
            <a:lvl1pPr>
              <a:defRPr sz="2800">
                <a:solidFill>
                  <a:schemeClr val="bg2">
                    <a:lumMod val="10000"/>
                  </a:schemeClr>
                </a:solidFill>
              </a:defRPr>
            </a:lvl1pPr>
            <a:lvl2pPr>
              <a:defRPr>
                <a:solidFill>
                  <a:schemeClr val="bg2">
                    <a:lumMod val="10000"/>
                  </a:schemeClr>
                </a:solidFill>
              </a:defRPr>
            </a:lvl2pPr>
            <a:lvl3pPr>
              <a:defRPr>
                <a:solidFill>
                  <a:schemeClr val="bg2">
                    <a:lumMod val="10000"/>
                  </a:schemeClr>
                </a:solidFill>
              </a:defRPr>
            </a:lvl3pPr>
            <a:lvl4pPr>
              <a:defRPr>
                <a:solidFill>
                  <a:schemeClr val="bg2">
                    <a:lumMod val="10000"/>
                  </a:schemeClr>
                </a:solidFill>
              </a:defRPr>
            </a:lvl4pPr>
            <a:lvl5pPr>
              <a:defRPr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291130"/>
            <a:ext cx="7016195" cy="4428445"/>
          </a:xfrm>
        </p:spPr>
        <p:txBody>
          <a:bodyPr/>
          <a:lstStyle>
            <a:lvl1pPr>
              <a:defRPr sz="2800">
                <a:solidFill>
                  <a:schemeClr val="bg2">
                    <a:lumMod val="10000"/>
                  </a:schemeClr>
                </a:solidFill>
              </a:defRPr>
            </a:lvl1pPr>
            <a:lvl2pPr>
              <a:defRPr>
                <a:solidFill>
                  <a:schemeClr val="bg2">
                    <a:lumMod val="10000"/>
                  </a:schemeClr>
                </a:solidFill>
              </a:defRPr>
            </a:lvl2pPr>
            <a:lvl3pPr>
              <a:defRPr>
                <a:solidFill>
                  <a:schemeClr val="bg2">
                    <a:lumMod val="10000"/>
                  </a:schemeClr>
                </a:solidFill>
              </a:defRPr>
            </a:lvl3pPr>
            <a:lvl4pPr>
              <a:defRPr>
                <a:solidFill>
                  <a:schemeClr val="bg2">
                    <a:lumMod val="10000"/>
                  </a:schemeClr>
                </a:solidFill>
              </a:defRPr>
            </a:lvl4pPr>
            <a:lvl5pPr>
              <a:defRPr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675180"/>
            <a:ext cx="807689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2226402"/>
            <a:ext cx="3817625" cy="773424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989927"/>
            <a:ext cx="3817625" cy="3035058"/>
          </a:xfrm>
        </p:spPr>
        <p:txBody>
          <a:bodyPr/>
          <a:lstStyle>
            <a:lvl1pPr>
              <a:defRPr sz="2400">
                <a:solidFill>
                  <a:schemeClr val="bg2">
                    <a:lumMod val="10000"/>
                  </a:schemeClr>
                </a:solidFill>
              </a:defRPr>
            </a:lvl1pPr>
            <a:lvl2pPr>
              <a:defRPr sz="2000">
                <a:solidFill>
                  <a:schemeClr val="bg2">
                    <a:lumMod val="10000"/>
                  </a:schemeClr>
                </a:solidFill>
              </a:defRPr>
            </a:lvl2pPr>
            <a:lvl3pPr>
              <a:defRPr sz="1800">
                <a:solidFill>
                  <a:schemeClr val="bg2">
                    <a:lumMod val="10000"/>
                  </a:schemeClr>
                </a:solidFill>
              </a:defRPr>
            </a:lvl3pPr>
            <a:lvl4pPr>
              <a:defRPr sz="1600">
                <a:solidFill>
                  <a:schemeClr val="bg2">
                    <a:lumMod val="10000"/>
                  </a:schemeClr>
                </a:solidFill>
              </a:defRPr>
            </a:lvl4pPr>
            <a:lvl5pPr>
              <a:defRPr sz="1600">
                <a:solidFill>
                  <a:schemeClr val="bg2">
                    <a:lumMod val="1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5" y="2226402"/>
            <a:ext cx="3817625" cy="773424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5" y="2989927"/>
            <a:ext cx="3817625" cy="3035058"/>
          </a:xfrm>
        </p:spPr>
        <p:txBody>
          <a:bodyPr/>
          <a:lstStyle>
            <a:lvl1pPr>
              <a:defRPr sz="2400">
                <a:solidFill>
                  <a:schemeClr val="bg2">
                    <a:lumMod val="10000"/>
                  </a:schemeClr>
                </a:solidFill>
              </a:defRPr>
            </a:lvl1pPr>
            <a:lvl2pPr>
              <a:defRPr sz="2000">
                <a:solidFill>
                  <a:schemeClr val="bg2">
                    <a:lumMod val="10000"/>
                  </a:schemeClr>
                </a:solidFill>
              </a:defRPr>
            </a:lvl2pPr>
            <a:lvl3pPr>
              <a:defRPr sz="1800">
                <a:solidFill>
                  <a:schemeClr val="bg2">
                    <a:lumMod val="10000"/>
                  </a:schemeClr>
                </a:solidFill>
              </a:defRPr>
            </a:lvl3pPr>
            <a:lvl4pPr>
              <a:defRPr sz="1600">
                <a:solidFill>
                  <a:schemeClr val="bg2">
                    <a:lumMod val="10000"/>
                  </a:schemeClr>
                </a:solidFill>
              </a:defRPr>
            </a:lvl4pPr>
            <a:lvl5pPr>
              <a:defRPr sz="1600">
                <a:solidFill>
                  <a:schemeClr val="bg2">
                    <a:lumMod val="1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527604"/>
            <a:ext cx="8246070" cy="1068935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1443835"/>
            <a:ext cx="7482545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5690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2014-01-25T07:33:51Z</dcterms:created>
  <dcterms:modified xsi:type="dcterms:W3CDTF">2014-01-25T07:34:05Z</dcterms:modified>
</cp:coreProperties>
</file>