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B4F"/>
    <a:srgbClr val="D89102"/>
    <a:srgbClr val="003BC0"/>
    <a:srgbClr val="E20071"/>
    <a:srgbClr val="E20087"/>
    <a:srgbClr val="FFABCB"/>
    <a:srgbClr val="EF720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E2118-EAB1-41BA-A9C9-A79BA175F26A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29C5-A588-4028-8A82-6FAABF20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108755"/>
            <a:ext cx="8093365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87228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D891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  <a:lvl2pPr>
              <a:defRPr sz="20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600">
                <a:solidFill>
                  <a:srgbClr val="FF0000"/>
                </a:solidFill>
              </a:defRPr>
            </a:lvl4pPr>
            <a:lvl5pPr>
              <a:defRPr sz="1600">
                <a:solidFill>
                  <a:srgbClr val="FF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  <a:lvl2pPr>
              <a:defRPr sz="20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600">
                <a:solidFill>
                  <a:srgbClr val="FF0000"/>
                </a:solidFill>
              </a:defRPr>
            </a:lvl4pPr>
            <a:lvl5pPr>
              <a:defRPr sz="1600">
                <a:solidFill>
                  <a:srgbClr val="FF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108755"/>
            <a:ext cx="824607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19" y="5872280"/>
            <a:ext cx="6566316" cy="458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85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2014-01-18T05:46:49Z</dcterms:created>
  <dcterms:modified xsi:type="dcterms:W3CDTF">2014-01-18T05:47:03Z</dcterms:modified>
</cp:coreProperties>
</file>