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C0"/>
    <a:srgbClr val="E20071"/>
    <a:srgbClr val="E20087"/>
    <a:srgbClr val="FFABCB"/>
    <a:srgbClr val="EF720B"/>
    <a:srgbClr val="F79B4F"/>
    <a:srgbClr val="6F4001"/>
    <a:srgbClr val="CC9900"/>
    <a:srgbClr val="157FFF"/>
    <a:srgbClr val="F7E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1C7F4-9E4A-42FD-AFE6-D734D345A9BA}" type="datetimeFigureOut">
              <a:rPr lang="en-US" smtClean="0"/>
              <a:t>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83F4B-D415-4EE3-AB3D-E53E4DA07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3276295"/>
            <a:ext cx="610820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05465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3B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6"/>
            <a:ext cx="8246070" cy="366492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67518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379107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3142632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379107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3142632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ppttemplate.net/?utm_source=ppt&amp;utm_medium=logo&amp;utm_term=thanksgiving&amp;utm_content=0056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276295"/>
            <a:ext cx="6108200" cy="1527050"/>
          </a:xfrm>
        </p:spPr>
        <p:txBody>
          <a:bodyPr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207359"/>
            <a:ext cx="6400800" cy="4581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Make Effective Presentations</a:t>
            </a:r>
          </a:p>
          <a:p>
            <a:r>
              <a:rPr lang="en-US" smtClean="0"/>
              <a:t>Using Awesome Backgrounds</a:t>
            </a:r>
          </a:p>
          <a:p>
            <a:r>
              <a:rPr lang="en-US" smtClean="0"/>
              <a:t>Engage your Audience</a:t>
            </a:r>
          </a:p>
          <a:p>
            <a:r>
              <a:rPr lang="en-US" smtClean="0"/>
              <a:t>Capture Audience Attention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4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Effective Presentations</a:t>
            </a:r>
          </a:p>
          <a:p>
            <a:r>
              <a:rPr lang="en-US" dirty="0" smtClean="0"/>
              <a:t>Using Awesome Backgrounds</a:t>
            </a:r>
          </a:p>
          <a:p>
            <a:r>
              <a:rPr lang="en-US" dirty="0" smtClean="0"/>
              <a:t>Engage your Audience</a:t>
            </a:r>
          </a:p>
          <a:p>
            <a:r>
              <a:rPr lang="en-US" dirty="0" smtClean="0"/>
              <a:t>Capture Audience Attention</a:t>
            </a:r>
          </a:p>
        </p:txBody>
      </p:sp>
      <p:pic>
        <p:nvPicPr>
          <p:cNvPr id="6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74" y="6531587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Product 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Feature 1</a:t>
            </a:r>
          </a:p>
          <a:p>
            <a:r>
              <a:rPr lang="en-US" dirty="0" smtClean="0"/>
              <a:t>Feature 2</a:t>
            </a:r>
          </a:p>
          <a:p>
            <a:r>
              <a:rPr lang="en-US" dirty="0" smtClean="0"/>
              <a:t>Feature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Product B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Feature 1</a:t>
            </a:r>
          </a:p>
          <a:p>
            <a:r>
              <a:rPr lang="en-US" smtClean="0"/>
              <a:t>Feature 2</a:t>
            </a:r>
          </a:p>
          <a:p>
            <a:r>
              <a:rPr lang="en-US" smtClean="0"/>
              <a:t>Feature 3</a:t>
            </a:r>
            <a:endParaRPr lang="en-US"/>
          </a:p>
        </p:txBody>
      </p:sp>
      <p:pic>
        <p:nvPicPr>
          <p:cNvPr id="9" name="Picture 2" descr="E:\cloud\drive\websites\ppttemplate\ppt\logo-ppttemplat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0" y="6525919"/>
            <a:ext cx="1161288" cy="2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/>
              <a:t>Download More Free PowerPoint Templates</a:t>
            </a:r>
            <a:endParaRPr lang="en-US"/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5719575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27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Click to edit  Master title style</vt:lpstr>
      <vt:lpstr>Slide Title</vt:lpstr>
      <vt:lpstr>Slide Title</vt:lpstr>
      <vt:lpstr>Slide Title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2014-01-19T03:11:04Z</dcterms:created>
  <dcterms:modified xsi:type="dcterms:W3CDTF">2014-01-19T03:11:09Z</dcterms:modified>
</cp:coreProperties>
</file>