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1DFF"/>
    <a:srgbClr val="157FFF"/>
    <a:srgbClr val="F7E289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110AE-BFBF-4D2D-9F8F-412C174279C3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CB6B0-B052-4137-BAAE-E26D4B1C2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95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6260" y="2360065"/>
            <a:ext cx="8093365" cy="1221640"/>
          </a:xfrm>
          <a:effectLst>
            <a:outerShdw blurRad="50800" dist="25400" dir="2700000" algn="tl" rotWithShape="0">
              <a:prstClr val="black">
                <a:alpha val="61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1749245"/>
            <a:ext cx="6400800" cy="45811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60" y="527605"/>
            <a:ext cx="8551480" cy="610820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291130"/>
            <a:ext cx="8551480" cy="4428445"/>
          </a:xfrm>
        </p:spPr>
        <p:txBody>
          <a:bodyPr/>
          <a:lstStyle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38230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291129"/>
            <a:ext cx="4275740" cy="620719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1901950"/>
            <a:ext cx="4275740" cy="3187763"/>
          </a:xfrm>
        </p:spPr>
        <p:txBody>
          <a:bodyPr/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4" y="1291129"/>
            <a:ext cx="4123035" cy="62071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4" y="1901950"/>
            <a:ext cx="4123035" cy="3187763"/>
          </a:xfrm>
        </p:spPr>
        <p:txBody>
          <a:bodyPr/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2512770"/>
            <a:ext cx="8093365" cy="122164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1749245"/>
            <a:ext cx="6400800" cy="4581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08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2014-01-19T03:09:10Z</dcterms:created>
  <dcterms:modified xsi:type="dcterms:W3CDTF">2014-01-19T03:09:21Z</dcterms:modified>
</cp:coreProperties>
</file>