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BEFF"/>
    <a:srgbClr val="157FFF"/>
    <a:srgbClr val="D68B1C"/>
    <a:srgbClr val="2D1DFF"/>
    <a:srgbClr val="F7E289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AB16F-B8E2-4C4B-9A93-636D6BCE1A5A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69F48-CCEF-4D26-84D9-1B2ECA1AE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8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1425" y="3734410"/>
            <a:ext cx="6413610" cy="1374345"/>
          </a:xfrm>
          <a:noFill/>
          <a:effectLst>
            <a:outerShdw blurRad="88900" dist="38100" dir="5400000" algn="ctr" rotWithShape="0">
              <a:schemeClr val="tx1">
                <a:alpha val="83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2245" y="985720"/>
            <a:ext cx="5802789" cy="1068934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824607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8246070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758950"/>
            <a:ext cx="702443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38230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4"/>
            <a:ext cx="4275740" cy="620719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5"/>
            <a:ext cx="4275740" cy="31877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4" y="1749244"/>
            <a:ext cx="4123035" cy="620719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4" y="2360065"/>
            <a:ext cx="4123035" cy="31877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0605" y="3734410"/>
            <a:ext cx="7024430" cy="122164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9295" y="1138425"/>
            <a:ext cx="4275740" cy="106893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9326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2014-01-21T16:21:13Z</dcterms:created>
  <dcterms:modified xsi:type="dcterms:W3CDTF">2014-01-21T16:21:24Z</dcterms:modified>
</cp:coreProperties>
</file>