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D68B1C"/>
    <a:srgbClr val="2D1D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21157-0DFB-414B-8078-F396C0767684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28D5D-14D2-46BA-87FC-EFCB39A3B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4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5414165"/>
            <a:ext cx="7778805" cy="763525"/>
          </a:xfrm>
          <a:noFill/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 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22195"/>
            <a:ext cx="5650085" cy="106893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24607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46070" cy="442844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382305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275740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596539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207360"/>
            <a:ext cx="4123035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5414165"/>
            <a:ext cx="777880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 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22195"/>
            <a:ext cx="7482545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281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2014-01-21T16:20:29Z</dcterms:created>
  <dcterms:modified xsi:type="dcterms:W3CDTF">2014-01-21T16:20:40Z</dcterms:modified>
</cp:coreProperties>
</file>