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7FFF"/>
    <a:srgbClr val="D68B1C"/>
    <a:srgbClr val="2D1DFF"/>
    <a:srgbClr val="F7E289"/>
    <a:srgbClr val="FF9E1D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21157-0DFB-414B-8078-F396C0767684}" type="datetimeFigureOut">
              <a:rPr lang="en-US" smtClean="0"/>
              <a:t>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28D5D-14D2-46BA-87FC-EFCB39A3B0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34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5414165"/>
            <a:ext cx="7778805" cy="763525"/>
          </a:xfrm>
          <a:noFill/>
          <a:effectLst>
            <a:outerShdw blurRad="88900" dist="38100" dir="5400000" algn="ctr" rotWithShape="0">
              <a:schemeClr val="tx1">
                <a:alpha val="83000"/>
              </a:scheme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 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222195"/>
            <a:ext cx="5650085" cy="106893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8246070" cy="45811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157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5"/>
            <a:ext cx="8246070" cy="442844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2443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157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382305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157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96539"/>
            <a:ext cx="4275740" cy="620719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07360"/>
            <a:ext cx="4275740" cy="31877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4" y="1596539"/>
            <a:ext cx="4123035" cy="620719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4" y="2207360"/>
            <a:ext cx="4123035" cy="31877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5414165"/>
            <a:ext cx="777880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 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222195"/>
            <a:ext cx="7482545" cy="122164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2281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2014-01-21T16:20:29Z</dcterms:created>
  <dcterms:modified xsi:type="dcterms:W3CDTF">2014-01-21T16:20:40Z</dcterms:modified>
</cp:coreProperties>
</file>