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9" r:id="rId4"/>
    <p:sldId id="258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D1DFF"/>
    <a:srgbClr val="157FFF"/>
    <a:srgbClr val="F7E289"/>
    <a:srgbClr val="FF9E1D"/>
    <a:srgbClr val="D68B1C"/>
    <a:srgbClr val="D09622"/>
    <a:srgbClr val="CC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08" y="-110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152705" cy="1527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3062262-CA2C-43FD-A876-1EF906C338E6}" type="datetimeFigureOut">
              <a:rPr lang="en-US" smtClean="0"/>
              <a:t>1/21/2014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8E017A-9B76-4B45-B615-2560DBC580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89293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ppttemplate.net/" TargetMode="External"/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Relationship Id="rId4" Type="http://schemas.openxmlformats.org/officeDocument/2006/relationships/hyperlink" Target="http://slideonline.com/" TargetMode="Externa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Download free PowerPoint templates from </a:t>
            </a:r>
            <a:r>
              <a:rPr lang="en-US" smtClean="0">
                <a:hlinkClick r:id="rId3"/>
              </a:rPr>
              <a:t>http://ppttemplate.net/</a:t>
            </a: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- Later, you can also upload your finished presentations for free to </a:t>
            </a:r>
            <a:r>
              <a:rPr lang="en-US" smtClean="0">
                <a:hlinkClick r:id="rId4"/>
              </a:rPr>
              <a:t>http://slideonline.com/</a:t>
            </a:r>
            <a:endParaRPr kumimoji="0" lang="en-US" sz="12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6254F-9338-4BA9-B7AC-A66622A3D013}" type="slidenum">
              <a:rPr lang="en-US" smtClean="0">
                <a:solidFill>
                  <a:prstClr val="black"/>
                </a:solidFill>
              </a:rPr>
              <a:pPr/>
              <a:t>5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76743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01670" y="4192525"/>
            <a:ext cx="8093365" cy="1374345"/>
          </a:xfrm>
          <a:effectLst>
            <a:outerShdw blurRad="50800" dist="25400" dir="2700000" algn="tl" rotWithShape="0">
              <a:prstClr val="black">
                <a:alpha val="61000"/>
              </a:prstClr>
            </a:outerShdw>
          </a:effectLst>
        </p:spPr>
        <p:txBody>
          <a:bodyPr>
            <a:normAutofit/>
          </a:bodyPr>
          <a:lstStyle>
            <a:lvl1pPr algn="l">
              <a:defRPr sz="3600">
                <a:solidFill>
                  <a:srgbClr val="FFFF00"/>
                </a:solidFill>
              </a:defRPr>
            </a:lvl1pPr>
          </a:lstStyle>
          <a:p>
            <a:r>
              <a:rPr lang="en-US" dirty="0" smtClean="0"/>
              <a:t>Click to edit </a:t>
            </a:r>
            <a:br>
              <a:rPr lang="en-US" dirty="0" smtClean="0"/>
            </a:br>
            <a:r>
              <a:rPr lang="en-US" dirty="0" smtClean="0"/>
              <a:t>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1670" y="5566870"/>
            <a:ext cx="6400800" cy="458115"/>
          </a:xfrm>
        </p:spPr>
        <p:txBody>
          <a:bodyPr>
            <a:normAutofit/>
          </a:bodyPr>
          <a:lstStyle>
            <a:lvl1pPr marL="0" indent="0" algn="l">
              <a:buNone/>
              <a:defRPr sz="260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1/21/2014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1/21/2014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1/21/2014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1/21/2014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1670" y="1443835"/>
            <a:ext cx="8246070" cy="610820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FFFF0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1670" y="2054654"/>
            <a:ext cx="8246070" cy="4428445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1/21/2014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39540" y="527605"/>
            <a:ext cx="6099965" cy="684885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FFFF0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23310" y="1443835"/>
            <a:ext cx="7016195" cy="4275740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1/21/2014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1/21/2014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1/21/2014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1522475"/>
            <a:ext cx="8382305" cy="532180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FFFF0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8965" y="2073696"/>
            <a:ext cx="4275740" cy="620719"/>
          </a:xfrm>
        </p:spPr>
        <p:txBody>
          <a:bodyPr anchor="b"/>
          <a:lstStyle>
            <a:lvl1pPr marL="0" indent="0">
              <a:buNone/>
              <a:defRPr sz="2400" b="1" baseline="0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8965" y="2684517"/>
            <a:ext cx="4275740" cy="3187763"/>
          </a:xfrm>
        </p:spPr>
        <p:txBody>
          <a:bodyPr/>
          <a:lstStyle>
            <a:lvl1pPr>
              <a:defRPr sz="2400">
                <a:solidFill>
                  <a:schemeClr val="bg1"/>
                </a:solidFill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24704" y="2073696"/>
            <a:ext cx="4123035" cy="620719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24704" y="2684517"/>
            <a:ext cx="4123035" cy="3187763"/>
          </a:xfrm>
        </p:spPr>
        <p:txBody>
          <a:bodyPr/>
          <a:lstStyle>
            <a:lvl1pPr>
              <a:defRPr sz="2400">
                <a:solidFill>
                  <a:schemeClr val="bg1"/>
                </a:solidFill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1/21/2014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1/21/2014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1/21/2014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1/21/2014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1/21/2014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://slideonline.com/?utm_source=ppt&amp;utm_medium=link&amp;utm_content=lastslide&amp;utm_campaign=ppt" TargetMode="External"/><Relationship Id="rId3" Type="http://schemas.openxmlformats.org/officeDocument/2006/relationships/hyperlink" Target="http://slideonline.com/" TargetMode="External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6" Type="http://schemas.openxmlformats.org/officeDocument/2006/relationships/hyperlink" Target="http://ppttemplate.net/?utm_source=ppt&amp;utm_medium=logo&amp;utm_term=thanksgiving&amp;utm_content=0056&amp;utm_campaign=ppt" TargetMode="External"/><Relationship Id="rId5" Type="http://schemas.openxmlformats.org/officeDocument/2006/relationships/hyperlink" Target="http://ppttemplate.net/?utm_source=ppt&amp;utm_medium=link&amp;utm_term=basic&amp;utm_content=lastslide&amp;utm_campaign=ppt" TargetMode="External"/><Relationship Id="rId4" Type="http://schemas.openxmlformats.org/officeDocument/2006/relationships/hyperlink" Target="https://twitter.com/ppttemplatenet" TargetMode="External"/><Relationship Id="rId9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Click to edit </a:t>
            </a:r>
            <a:br>
              <a:rPr lang="en-US" dirty="0" smtClean="0"/>
            </a:br>
            <a:r>
              <a:rPr lang="en-US" dirty="0" smtClean="0"/>
              <a:t>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  <a:p>
            <a:endParaRPr lang="en-US" smtClean="0"/>
          </a:p>
          <a:p>
            <a:endParaRPr lang="en-US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Make Effective Presentations</a:t>
            </a:r>
          </a:p>
          <a:p>
            <a:r>
              <a:rPr lang="en-US" dirty="0" smtClean="0"/>
              <a:t>Using Awesome Backgrounds</a:t>
            </a:r>
          </a:p>
          <a:p>
            <a:r>
              <a:rPr lang="en-US" dirty="0" smtClean="0"/>
              <a:t>Engage your Audience</a:t>
            </a:r>
          </a:p>
          <a:p>
            <a:r>
              <a:rPr lang="en-US" dirty="0" smtClean="0"/>
              <a:t>Capture Audience Attention</a:t>
            </a:r>
          </a:p>
        </p:txBody>
      </p:sp>
      <p:pic>
        <p:nvPicPr>
          <p:cNvPr id="6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Product A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Feature 1</a:t>
            </a:r>
          </a:p>
          <a:p>
            <a:r>
              <a:rPr lang="en-US" dirty="0" smtClean="0"/>
              <a:t>Feature 2</a:t>
            </a:r>
          </a:p>
          <a:p>
            <a:r>
              <a:rPr lang="en-US" dirty="0" smtClean="0"/>
              <a:t>Feature 3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smtClean="0"/>
              <a:t>Product B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pic>
        <p:nvPicPr>
          <p:cNvPr id="9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2310" y="6525919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07837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"/>
          <p:cNvSpPr txBox="1">
            <a:spLocks/>
          </p:cNvSpPr>
          <p:nvPr/>
        </p:nvSpPr>
        <p:spPr>
          <a:xfrm>
            <a:off x="4876800" y="2819400"/>
            <a:ext cx="40385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Did you know?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smtClean="0">
                <a:solidFill>
                  <a:prstClr val="black"/>
                </a:solidFill>
              </a:rPr>
              <a:t>When you finish your PowerPoint presentation, you can upload it to: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3"/>
              </a:rPr>
              <a:t>SlideOnline.com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3" name="Content Placeholder 1"/>
          <p:cNvSpPr txBox="1">
            <a:spLocks/>
          </p:cNvSpPr>
          <p:nvPr/>
        </p:nvSpPr>
        <p:spPr>
          <a:xfrm>
            <a:off x="228600" y="2819400"/>
            <a:ext cx="41909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Congratulations</a:t>
            </a:r>
            <a:endParaRPr lang="en-US" sz="20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dirty="0" smtClean="0">
                <a:solidFill>
                  <a:prstClr val="black"/>
                </a:solidFill>
              </a:rPr>
              <a:t>You can use </a:t>
            </a:r>
            <a:r>
              <a:rPr lang="en-US" sz="1600" smtClean="0">
                <a:solidFill>
                  <a:prstClr val="black"/>
                </a:solidFill>
              </a:rPr>
              <a:t>this free PowerPoint </a:t>
            </a:r>
            <a:r>
              <a:rPr lang="en-US" sz="1600" dirty="0" smtClean="0">
                <a:solidFill>
                  <a:prstClr val="black"/>
                </a:solidFill>
              </a:rPr>
              <a:t>template </a:t>
            </a:r>
            <a:r>
              <a:rPr lang="en-US" sz="1600" smtClean="0">
                <a:solidFill>
                  <a:prstClr val="black"/>
                </a:solidFill>
              </a:rPr>
              <a:t>for your own presentations.  Follow </a:t>
            </a:r>
            <a:r>
              <a:rPr lang="en-US" sz="1600" dirty="0" smtClean="0">
                <a:solidFill>
                  <a:prstClr val="black"/>
                </a:solidFill>
              </a:rPr>
              <a:t>us </a:t>
            </a:r>
            <a:r>
              <a:rPr lang="en-US" sz="1600" smtClean="0">
                <a:solidFill>
                  <a:prstClr val="black"/>
                </a:solidFill>
              </a:rPr>
              <a:t>on Twitter </a:t>
            </a:r>
            <a:r>
              <a:rPr lang="en-US" sz="1600" smtClean="0">
                <a:solidFill>
                  <a:prstClr val="black"/>
                </a:solidFill>
                <a:hlinkClick r:id="rId4"/>
              </a:rPr>
              <a:t>@ppttemplatenet</a:t>
            </a:r>
            <a:r>
              <a:rPr lang="en-US" sz="1600" smtClean="0">
                <a:solidFill>
                  <a:prstClr val="black"/>
                </a:solidFill>
              </a:rPr>
              <a:t> </a:t>
            </a: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5"/>
              </a:rPr>
              <a:t>PPTTemplate.net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3629" y="1135093"/>
            <a:ext cx="9144000" cy="9561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/>
          <p:cNvGrpSpPr/>
          <p:nvPr/>
        </p:nvGrpSpPr>
        <p:grpSpPr>
          <a:xfrm>
            <a:off x="457200" y="1092686"/>
            <a:ext cx="853971" cy="1040914"/>
            <a:chOff x="6522100" y="381000"/>
            <a:chExt cx="1250300" cy="1524000"/>
          </a:xfrm>
        </p:grpSpPr>
        <p:sp>
          <p:nvSpPr>
            <p:cNvPr id="14" name="Freeform 13"/>
            <p:cNvSpPr/>
            <p:nvPr userDrawn="1"/>
          </p:nvSpPr>
          <p:spPr>
            <a:xfrm>
              <a:off x="7695029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5" name="Isosceles Triangle 14"/>
            <p:cNvSpPr/>
            <p:nvPr userDrawn="1"/>
          </p:nvSpPr>
          <p:spPr>
            <a:xfrm flipV="1">
              <a:off x="6550567" y="381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6" name="Freeform 15"/>
            <p:cNvSpPr/>
            <p:nvPr userDrawn="1"/>
          </p:nvSpPr>
          <p:spPr>
            <a:xfrm flipH="1">
              <a:off x="6522100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7" name="Freeform 16"/>
            <p:cNvSpPr/>
            <p:nvPr userDrawn="1"/>
          </p:nvSpPr>
          <p:spPr>
            <a:xfrm flipV="1">
              <a:off x="7695029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8" name="Freeform 17"/>
            <p:cNvSpPr/>
            <p:nvPr userDrawn="1"/>
          </p:nvSpPr>
          <p:spPr>
            <a:xfrm flipH="1" flipV="1">
              <a:off x="6522100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9" name="Isosceles Triangle 18"/>
            <p:cNvSpPr/>
            <p:nvPr userDrawn="1"/>
          </p:nvSpPr>
          <p:spPr>
            <a:xfrm>
              <a:off x="6550567" y="1143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</p:grpSp>
      <p:sp>
        <p:nvSpPr>
          <p:cNvPr id="20" name="Title 1"/>
          <p:cNvSpPr txBox="1">
            <a:spLocks/>
          </p:cNvSpPr>
          <p:nvPr/>
        </p:nvSpPr>
        <p:spPr>
          <a:xfrm>
            <a:off x="1905000" y="1288210"/>
            <a:ext cx="68580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r"/>
            <a:r>
              <a:rPr lang="en-US" smtClean="0"/>
              <a:t>Download More Free PowerPoint Templates</a:t>
            </a:r>
            <a:endParaRPr lang="en-US"/>
          </a:p>
        </p:txBody>
      </p:sp>
      <p:pic>
        <p:nvPicPr>
          <p:cNvPr id="21" name="Picture 2" descr="E:\cloud\drive\websites\ppttemplate\ppt\logo-ppttemplate.png">
            <a:hlinkClick r:id="rId6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75" y="5719575"/>
            <a:ext cx="3314701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Title 1"/>
          <p:cNvSpPr txBox="1">
            <a:spLocks/>
          </p:cNvSpPr>
          <p:nvPr/>
        </p:nvSpPr>
        <p:spPr>
          <a:xfrm>
            <a:off x="457200" y="304800"/>
            <a:ext cx="77724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en-US" smtClean="0">
                <a:solidFill>
                  <a:schemeClr val="tx1"/>
                </a:solidFill>
                <a:effectLst/>
              </a:rPr>
              <a:t>And now what?</a:t>
            </a:r>
            <a:endParaRPr lang="en-US">
              <a:solidFill>
                <a:schemeClr val="tx1"/>
              </a:solidFill>
              <a:effectLst/>
            </a:endParaRPr>
          </a:p>
        </p:txBody>
      </p:sp>
      <p:pic>
        <p:nvPicPr>
          <p:cNvPr id="1027" name="Picture 3" descr="E:\cloud\drive\websites\ppttemplate\ppt\logo-slideonline.png">
            <a:hlinkClick r:id="rId8"/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5791200"/>
            <a:ext cx="3474720" cy="72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Title 1"/>
          <p:cNvSpPr txBox="1">
            <a:spLocks/>
          </p:cNvSpPr>
          <p:nvPr/>
        </p:nvSpPr>
        <p:spPr>
          <a:xfrm>
            <a:off x="228600" y="2133600"/>
            <a:ext cx="86868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ctr"/>
            <a:r>
              <a:rPr lang="en-US" sz="1400" smtClean="0">
                <a:solidFill>
                  <a:schemeClr val="tx1"/>
                </a:solidFill>
                <a:effectLst/>
              </a:rPr>
              <a:t>You can safely delete this slide, but please consider to read below:</a:t>
            </a:r>
            <a:endParaRPr lang="en-US" sz="140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7351542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143</Words>
  <Application>Microsoft Office PowerPoint</Application>
  <PresentationFormat>On-screen Show (4:3)</PresentationFormat>
  <Paragraphs>37</Paragraphs>
  <Slides>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Click to edit  Master title style</vt:lpstr>
      <vt:lpstr>Slide Title</vt:lpstr>
      <vt:lpstr>Slide Title</vt:lpstr>
      <vt:lpstr>Slide Title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2014-01-21T16:19:44Z</dcterms:created>
  <dcterms:modified xsi:type="dcterms:W3CDTF">2014-01-21T16:19:54Z</dcterms:modified>
</cp:coreProperties>
</file>