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DFF"/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2262-CA2C-43FD-A876-1EF906C338E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E017A-9B76-4B45-B615-2560DBC58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29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192525"/>
            <a:ext cx="8093365" cy="1374345"/>
          </a:xfrm>
          <a:effectLst>
            <a:outerShdw blurRad="50800" dist="25400" dir="2700000" algn="tl" rotWithShape="0">
              <a:prstClr val="black">
                <a:alpha val="61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6400800" cy="45811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4"/>
            <a:ext cx="824607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9540" y="527605"/>
            <a:ext cx="609996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73696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2073696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684517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3515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2014-01-21T16:19:44Z</dcterms:created>
  <dcterms:modified xsi:type="dcterms:W3CDTF">2014-01-21T16:19:54Z</dcterms:modified>
</cp:coreProperties>
</file>