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DFF"/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ACDC5-6A55-4EB2-8E8C-3FCEC808F5B5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43232-5C8A-4655-A2BD-41B4D03A7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956050"/>
            <a:ext cx="8093365" cy="458115"/>
          </a:xfrm>
          <a:effectLst>
            <a:outerShdw blurRad="50800" dist="25400" dir="2700000" algn="tl" rotWithShape="0">
              <a:prstClr val="black">
                <a:alpha val="61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5566870"/>
            <a:ext cx="6400800" cy="45811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1443835"/>
            <a:ext cx="855148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2054654"/>
            <a:ext cx="855148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73696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2073696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684517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636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2014-01-21T16:19:01Z</dcterms:created>
  <dcterms:modified xsi:type="dcterms:W3CDTF">2014-01-21T16:19:12Z</dcterms:modified>
</cp:coreProperties>
</file>