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D1DFF"/>
    <a:srgbClr val="157FFF"/>
    <a:srgbClr val="F7E289"/>
    <a:srgbClr val="FF9E1D"/>
    <a:srgbClr val="D68B1C"/>
    <a:srgbClr val="D09622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0ACDC5-6A55-4EB2-8E8C-3FCEC808F5B5}" type="datetimeFigureOut">
              <a:rPr lang="en-US" smtClean="0"/>
              <a:t>1/21/2014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443232-5C8A-4655-A2BD-41B4D03A7F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00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7080" y="4956050"/>
            <a:ext cx="8093365" cy="458115"/>
          </a:xfrm>
          <a:effectLst>
            <a:outerShdw blurRad="50800" dist="25400" dir="2700000" algn="tl" rotWithShape="0">
              <a:prstClr val="black">
                <a:alpha val="61000"/>
              </a:prst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rgbClr val="FFFF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7080" y="5566870"/>
            <a:ext cx="6400800" cy="458115"/>
          </a:xfrm>
        </p:spPr>
        <p:txBody>
          <a:bodyPr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6260" y="1443835"/>
            <a:ext cx="8551480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FF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260" y="2054654"/>
            <a:ext cx="8551480" cy="442844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3310" y="527605"/>
            <a:ext cx="7016195" cy="68488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FF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310" y="1443835"/>
            <a:ext cx="7016195" cy="427574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522475"/>
            <a:ext cx="8382305" cy="53218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FF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2073696"/>
            <a:ext cx="4275740" cy="620719"/>
          </a:xfrm>
        </p:spPr>
        <p:txBody>
          <a:bodyPr anchor="b"/>
          <a:lstStyle>
            <a:lvl1pPr marL="0" indent="0">
              <a:buNone/>
              <a:defRPr sz="2400" b="1" baseline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684517"/>
            <a:ext cx="4275740" cy="3187763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704" y="2073696"/>
            <a:ext cx="4123035" cy="620719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704" y="2684517"/>
            <a:ext cx="4123035" cy="3187763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9636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2014-01-21T16:19:01Z</dcterms:created>
  <dcterms:modified xsi:type="dcterms:W3CDTF">2014-01-21T16:19:12Z</dcterms:modified>
</cp:coreProperties>
</file>